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8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848BF8-E124-4814-90D6-7808D5D301DF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64A7F63-1363-4FE0-9BB4-61B56D45A4E2}">
      <dgm:prSet phldrT="[Текст]"/>
      <dgm:spPr/>
      <dgm:t>
        <a:bodyPr/>
        <a:lstStyle/>
        <a:p>
          <a:r>
            <a:rPr lang="ru-RU" dirty="0"/>
            <a:t>платформы</a:t>
          </a:r>
        </a:p>
      </dgm:t>
    </dgm:pt>
    <dgm:pt modelId="{6A21D868-29BE-43B5-936B-3AC478125E17}" type="parTrans" cxnId="{8D3F5843-52DE-4882-B624-F5B600DA5E74}">
      <dgm:prSet/>
      <dgm:spPr/>
      <dgm:t>
        <a:bodyPr/>
        <a:lstStyle/>
        <a:p>
          <a:endParaRPr lang="ru-RU"/>
        </a:p>
      </dgm:t>
    </dgm:pt>
    <dgm:pt modelId="{04EE15DD-C7FA-428C-98CA-986340469B72}" type="sibTrans" cxnId="{8D3F5843-52DE-4882-B624-F5B600DA5E74}">
      <dgm:prSet/>
      <dgm:spPr/>
      <dgm:t>
        <a:bodyPr/>
        <a:lstStyle/>
        <a:p>
          <a:endParaRPr lang="ru-RU"/>
        </a:p>
      </dgm:t>
    </dgm:pt>
    <dgm:pt modelId="{6B7C24B8-04E2-4056-A5F9-07EA4C240128}">
      <dgm:prSet phldrT="[Текст]"/>
      <dgm:spPr/>
      <dgm:t>
        <a:bodyPr/>
        <a:lstStyle/>
        <a:p>
          <a:r>
            <a:rPr lang="ru-RU" dirty="0"/>
            <a:t>Стратегия селективной коммуникации (управленческая ментальность)</a:t>
          </a:r>
        </a:p>
      </dgm:t>
    </dgm:pt>
    <dgm:pt modelId="{D95EBD00-021E-4F0D-945E-2DD2C3178A4D}" type="parTrans" cxnId="{B15066A1-6EB8-4BD0-9829-955D4B9AE277}">
      <dgm:prSet/>
      <dgm:spPr/>
      <dgm:t>
        <a:bodyPr/>
        <a:lstStyle/>
        <a:p>
          <a:endParaRPr lang="ru-RU"/>
        </a:p>
      </dgm:t>
    </dgm:pt>
    <dgm:pt modelId="{8F48DBA6-741E-475F-B246-24166439E3B4}" type="sibTrans" cxnId="{B15066A1-6EB8-4BD0-9829-955D4B9AE277}">
      <dgm:prSet/>
      <dgm:spPr/>
      <dgm:t>
        <a:bodyPr/>
        <a:lstStyle/>
        <a:p>
          <a:endParaRPr lang="ru-RU"/>
        </a:p>
      </dgm:t>
    </dgm:pt>
    <dgm:pt modelId="{2C1DF5F5-159A-465D-A1F0-37E28746D7D2}">
      <dgm:prSet phldrT="[Текст]"/>
      <dgm:spPr/>
      <dgm:t>
        <a:bodyPr/>
        <a:lstStyle/>
        <a:p>
          <a:r>
            <a:rPr lang="ru-RU" dirty="0"/>
            <a:t>Обыденная </a:t>
          </a:r>
          <a:r>
            <a:rPr lang="ru-RU" dirty="0" err="1"/>
            <a:t>эпистемика</a:t>
          </a:r>
          <a:endParaRPr lang="ru-RU" dirty="0"/>
        </a:p>
      </dgm:t>
    </dgm:pt>
    <dgm:pt modelId="{A66872B5-0063-4B4B-894F-D2C817F3FA88}" type="parTrans" cxnId="{2C04F597-B3D7-4CBA-AD92-05E5BB6EAF91}">
      <dgm:prSet/>
      <dgm:spPr/>
      <dgm:t>
        <a:bodyPr/>
        <a:lstStyle/>
        <a:p>
          <a:endParaRPr lang="ru-RU"/>
        </a:p>
      </dgm:t>
    </dgm:pt>
    <dgm:pt modelId="{C8487E36-96C3-41D8-9616-8C30D2571B17}" type="sibTrans" cxnId="{2C04F597-B3D7-4CBA-AD92-05E5BB6EAF91}">
      <dgm:prSet/>
      <dgm:spPr/>
      <dgm:t>
        <a:bodyPr/>
        <a:lstStyle/>
        <a:p>
          <a:endParaRPr lang="ru-RU"/>
        </a:p>
      </dgm:t>
    </dgm:pt>
    <dgm:pt modelId="{13A81D62-8927-47CF-B132-4556E232D14C}">
      <dgm:prSet phldrT="[Текст]"/>
      <dgm:spPr/>
      <dgm:t>
        <a:bodyPr/>
        <a:lstStyle/>
        <a:p>
          <a:r>
            <a:rPr lang="ru-RU" dirty="0"/>
            <a:t>Референции</a:t>
          </a:r>
        </a:p>
        <a:p>
          <a:r>
            <a:rPr lang="ru-RU" dirty="0"/>
            <a:t>Мотивации</a:t>
          </a:r>
        </a:p>
        <a:p>
          <a:r>
            <a:rPr lang="ru-RU" dirty="0"/>
            <a:t>Доказательность</a:t>
          </a:r>
        </a:p>
      </dgm:t>
    </dgm:pt>
    <dgm:pt modelId="{F34F291A-CEDE-41A3-8971-72E9C1D9ADD1}" type="parTrans" cxnId="{E5345761-B1D0-4847-AC6D-E12E7A9A815D}">
      <dgm:prSet/>
      <dgm:spPr/>
      <dgm:t>
        <a:bodyPr/>
        <a:lstStyle/>
        <a:p>
          <a:endParaRPr lang="ru-RU"/>
        </a:p>
      </dgm:t>
    </dgm:pt>
    <dgm:pt modelId="{2443FB75-8408-4268-959B-CE4AB77CFFF7}" type="sibTrans" cxnId="{E5345761-B1D0-4847-AC6D-E12E7A9A815D}">
      <dgm:prSet/>
      <dgm:spPr/>
      <dgm:t>
        <a:bodyPr/>
        <a:lstStyle/>
        <a:p>
          <a:endParaRPr lang="ru-RU"/>
        </a:p>
      </dgm:t>
    </dgm:pt>
    <dgm:pt modelId="{7B698F8E-FE2B-421B-A144-4A39290870D3}">
      <dgm:prSet phldrT="[Текст]"/>
      <dgm:spPr/>
      <dgm:t>
        <a:bodyPr/>
        <a:lstStyle/>
        <a:p>
          <a:r>
            <a:rPr lang="ru-RU" dirty="0"/>
            <a:t>Политические суждения</a:t>
          </a:r>
        </a:p>
      </dgm:t>
    </dgm:pt>
    <dgm:pt modelId="{FB14CFFD-A5E2-4320-BCA7-8D38776EFEF3}" type="parTrans" cxnId="{B8EE77B3-D6B7-4764-9E88-BCF7313B00EB}">
      <dgm:prSet/>
      <dgm:spPr/>
      <dgm:t>
        <a:bodyPr/>
        <a:lstStyle/>
        <a:p>
          <a:endParaRPr lang="ru-RU"/>
        </a:p>
      </dgm:t>
    </dgm:pt>
    <dgm:pt modelId="{92DFC733-15C4-4C7D-936D-BA66F7FB00C9}" type="sibTrans" cxnId="{B8EE77B3-D6B7-4764-9E88-BCF7313B00EB}">
      <dgm:prSet/>
      <dgm:spPr/>
      <dgm:t>
        <a:bodyPr/>
        <a:lstStyle/>
        <a:p>
          <a:endParaRPr lang="ru-RU"/>
        </a:p>
      </dgm:t>
    </dgm:pt>
    <dgm:pt modelId="{5BD5A682-B883-4F7C-A01D-3FDA97C8DAD6}">
      <dgm:prSet phldrT="[Текст]"/>
      <dgm:spPr/>
      <dgm:t>
        <a:bodyPr/>
        <a:lstStyle/>
        <a:p>
          <a:r>
            <a:rPr lang="ru-RU" dirty="0" err="1"/>
            <a:t>Делиберативные</a:t>
          </a:r>
          <a:r>
            <a:rPr lang="ru-RU" dirty="0"/>
            <a:t> (</a:t>
          </a:r>
          <a:r>
            <a:rPr lang="ru-RU" dirty="0" err="1"/>
            <a:t>знаниевые</a:t>
          </a:r>
          <a:r>
            <a:rPr lang="ru-RU" dirty="0"/>
            <a:t>, дискурсивные)</a:t>
          </a:r>
        </a:p>
        <a:p>
          <a:r>
            <a:rPr lang="ru-RU" dirty="0"/>
            <a:t>Информационные (ассерторические, догматические, спекулятивные)</a:t>
          </a:r>
        </a:p>
      </dgm:t>
    </dgm:pt>
    <dgm:pt modelId="{7090488A-4A33-4607-8224-80591BB5146D}" type="parTrans" cxnId="{0A0E6A5D-DEC2-4C3F-B156-B9CA3079E866}">
      <dgm:prSet/>
      <dgm:spPr/>
      <dgm:t>
        <a:bodyPr/>
        <a:lstStyle/>
        <a:p>
          <a:endParaRPr lang="ru-RU"/>
        </a:p>
      </dgm:t>
    </dgm:pt>
    <dgm:pt modelId="{0A8D685A-A050-4FB5-8FF2-A46D597C4BA2}" type="sibTrans" cxnId="{0A0E6A5D-DEC2-4C3F-B156-B9CA3079E866}">
      <dgm:prSet/>
      <dgm:spPr/>
      <dgm:t>
        <a:bodyPr/>
        <a:lstStyle/>
        <a:p>
          <a:endParaRPr lang="ru-RU"/>
        </a:p>
      </dgm:t>
    </dgm:pt>
    <dgm:pt modelId="{414C6ABD-5580-40CE-8231-3099E39D1100}" type="pres">
      <dgm:prSet presAssocID="{B7848BF8-E124-4814-90D6-7808D5D301DF}" presName="Name0" presStyleCnt="0">
        <dgm:presLayoutVars>
          <dgm:dir/>
          <dgm:animLvl val="lvl"/>
          <dgm:resizeHandles val="exact"/>
        </dgm:presLayoutVars>
      </dgm:prSet>
      <dgm:spPr/>
    </dgm:pt>
    <dgm:pt modelId="{A1713FCC-B5C5-4CE8-888C-473EFB72D25F}" type="pres">
      <dgm:prSet presAssocID="{964A7F63-1363-4FE0-9BB4-61B56D45A4E2}" presName="compositeNode" presStyleCnt="0">
        <dgm:presLayoutVars>
          <dgm:bulletEnabled val="1"/>
        </dgm:presLayoutVars>
      </dgm:prSet>
      <dgm:spPr/>
    </dgm:pt>
    <dgm:pt modelId="{AAE4DF3C-4AC8-4425-A228-F01EE16D741E}" type="pres">
      <dgm:prSet presAssocID="{964A7F63-1363-4FE0-9BB4-61B56D45A4E2}" presName="bgRect" presStyleLbl="node1" presStyleIdx="0" presStyleCnt="3"/>
      <dgm:spPr/>
    </dgm:pt>
    <dgm:pt modelId="{DB403DA1-F092-4970-B467-8EF1162FC4FC}" type="pres">
      <dgm:prSet presAssocID="{964A7F63-1363-4FE0-9BB4-61B56D45A4E2}" presName="parentNode" presStyleLbl="node1" presStyleIdx="0" presStyleCnt="3">
        <dgm:presLayoutVars>
          <dgm:chMax val="0"/>
          <dgm:bulletEnabled val="1"/>
        </dgm:presLayoutVars>
      </dgm:prSet>
      <dgm:spPr/>
    </dgm:pt>
    <dgm:pt modelId="{CBB43DA7-EB75-4381-A04B-5FBDC38155F3}" type="pres">
      <dgm:prSet presAssocID="{964A7F63-1363-4FE0-9BB4-61B56D45A4E2}" presName="childNode" presStyleLbl="node1" presStyleIdx="0" presStyleCnt="3">
        <dgm:presLayoutVars>
          <dgm:bulletEnabled val="1"/>
        </dgm:presLayoutVars>
      </dgm:prSet>
      <dgm:spPr/>
    </dgm:pt>
    <dgm:pt modelId="{D6DDB6BB-C93F-4A31-A499-B9AD43750D0C}" type="pres">
      <dgm:prSet presAssocID="{04EE15DD-C7FA-428C-98CA-986340469B72}" presName="hSp" presStyleCnt="0"/>
      <dgm:spPr/>
    </dgm:pt>
    <dgm:pt modelId="{67912AC8-6D37-4B68-9617-FAE72FF1B53E}" type="pres">
      <dgm:prSet presAssocID="{04EE15DD-C7FA-428C-98CA-986340469B72}" presName="vProcSp" presStyleCnt="0"/>
      <dgm:spPr/>
    </dgm:pt>
    <dgm:pt modelId="{A6F4100A-11FC-40E0-8E72-683CCD43FBA5}" type="pres">
      <dgm:prSet presAssocID="{04EE15DD-C7FA-428C-98CA-986340469B72}" presName="vSp1" presStyleCnt="0"/>
      <dgm:spPr/>
    </dgm:pt>
    <dgm:pt modelId="{96A520D9-7A33-433D-A88B-9EF32C2C57F0}" type="pres">
      <dgm:prSet presAssocID="{04EE15DD-C7FA-428C-98CA-986340469B72}" presName="simulatedConn" presStyleLbl="solidFgAcc1" presStyleIdx="0" presStyleCnt="2"/>
      <dgm:spPr/>
    </dgm:pt>
    <dgm:pt modelId="{6833136A-AB14-461D-A268-E0C09E37D1C2}" type="pres">
      <dgm:prSet presAssocID="{04EE15DD-C7FA-428C-98CA-986340469B72}" presName="vSp2" presStyleCnt="0"/>
      <dgm:spPr/>
    </dgm:pt>
    <dgm:pt modelId="{32EC03BD-C432-447D-BA10-EB8CDAE37EFC}" type="pres">
      <dgm:prSet presAssocID="{04EE15DD-C7FA-428C-98CA-986340469B72}" presName="sibTrans" presStyleCnt="0"/>
      <dgm:spPr/>
    </dgm:pt>
    <dgm:pt modelId="{63E2DFE7-E22B-49D5-B448-2F99EA4BE189}" type="pres">
      <dgm:prSet presAssocID="{2C1DF5F5-159A-465D-A1F0-37E28746D7D2}" presName="compositeNode" presStyleCnt="0">
        <dgm:presLayoutVars>
          <dgm:bulletEnabled val="1"/>
        </dgm:presLayoutVars>
      </dgm:prSet>
      <dgm:spPr/>
    </dgm:pt>
    <dgm:pt modelId="{39586CDC-496C-446D-B291-F8445C85C1A4}" type="pres">
      <dgm:prSet presAssocID="{2C1DF5F5-159A-465D-A1F0-37E28746D7D2}" presName="bgRect" presStyleLbl="node1" presStyleIdx="1" presStyleCnt="3"/>
      <dgm:spPr/>
    </dgm:pt>
    <dgm:pt modelId="{4F4605EE-50C4-421F-A069-C72B5181581B}" type="pres">
      <dgm:prSet presAssocID="{2C1DF5F5-159A-465D-A1F0-37E28746D7D2}" presName="parentNode" presStyleLbl="node1" presStyleIdx="1" presStyleCnt="3">
        <dgm:presLayoutVars>
          <dgm:chMax val="0"/>
          <dgm:bulletEnabled val="1"/>
        </dgm:presLayoutVars>
      </dgm:prSet>
      <dgm:spPr/>
    </dgm:pt>
    <dgm:pt modelId="{0D7D85C2-9D5B-4220-B657-5E0313E514BD}" type="pres">
      <dgm:prSet presAssocID="{2C1DF5F5-159A-465D-A1F0-37E28746D7D2}" presName="childNode" presStyleLbl="node1" presStyleIdx="1" presStyleCnt="3">
        <dgm:presLayoutVars>
          <dgm:bulletEnabled val="1"/>
        </dgm:presLayoutVars>
      </dgm:prSet>
      <dgm:spPr/>
    </dgm:pt>
    <dgm:pt modelId="{6E762FBD-49A8-4722-B2A9-B0B908556997}" type="pres">
      <dgm:prSet presAssocID="{C8487E36-96C3-41D8-9616-8C30D2571B17}" presName="hSp" presStyleCnt="0"/>
      <dgm:spPr/>
    </dgm:pt>
    <dgm:pt modelId="{3DC08BF0-9979-453D-B9C0-F349F8306B01}" type="pres">
      <dgm:prSet presAssocID="{C8487E36-96C3-41D8-9616-8C30D2571B17}" presName="vProcSp" presStyleCnt="0"/>
      <dgm:spPr/>
    </dgm:pt>
    <dgm:pt modelId="{B279E8CF-07F2-4531-8E5C-41BB02F3D76F}" type="pres">
      <dgm:prSet presAssocID="{C8487E36-96C3-41D8-9616-8C30D2571B17}" presName="vSp1" presStyleCnt="0"/>
      <dgm:spPr/>
    </dgm:pt>
    <dgm:pt modelId="{C6BAE014-C86C-4212-85EF-5B90B7935CBF}" type="pres">
      <dgm:prSet presAssocID="{C8487E36-96C3-41D8-9616-8C30D2571B17}" presName="simulatedConn" presStyleLbl="solidFgAcc1" presStyleIdx="1" presStyleCnt="2"/>
      <dgm:spPr/>
    </dgm:pt>
    <dgm:pt modelId="{762A7C91-50C6-49B6-990E-B88F20EC2A3C}" type="pres">
      <dgm:prSet presAssocID="{C8487E36-96C3-41D8-9616-8C30D2571B17}" presName="vSp2" presStyleCnt="0"/>
      <dgm:spPr/>
    </dgm:pt>
    <dgm:pt modelId="{FF56A199-F688-4493-B36B-FCB490BAD3B6}" type="pres">
      <dgm:prSet presAssocID="{C8487E36-96C3-41D8-9616-8C30D2571B17}" presName="sibTrans" presStyleCnt="0"/>
      <dgm:spPr/>
    </dgm:pt>
    <dgm:pt modelId="{C88DB7F3-096A-423C-A4FF-3E1DF9F84DF5}" type="pres">
      <dgm:prSet presAssocID="{7B698F8E-FE2B-421B-A144-4A39290870D3}" presName="compositeNode" presStyleCnt="0">
        <dgm:presLayoutVars>
          <dgm:bulletEnabled val="1"/>
        </dgm:presLayoutVars>
      </dgm:prSet>
      <dgm:spPr/>
    </dgm:pt>
    <dgm:pt modelId="{6546BB4F-8C83-4AE0-8EA2-A8217874B0BF}" type="pres">
      <dgm:prSet presAssocID="{7B698F8E-FE2B-421B-A144-4A39290870D3}" presName="bgRect" presStyleLbl="node1" presStyleIdx="2" presStyleCnt="3"/>
      <dgm:spPr/>
    </dgm:pt>
    <dgm:pt modelId="{31B64DBD-A5D3-4D7A-9529-F2BF65470221}" type="pres">
      <dgm:prSet presAssocID="{7B698F8E-FE2B-421B-A144-4A39290870D3}" presName="parentNode" presStyleLbl="node1" presStyleIdx="2" presStyleCnt="3">
        <dgm:presLayoutVars>
          <dgm:chMax val="0"/>
          <dgm:bulletEnabled val="1"/>
        </dgm:presLayoutVars>
      </dgm:prSet>
      <dgm:spPr/>
    </dgm:pt>
    <dgm:pt modelId="{C4E58740-998D-4D39-BBBA-326D224CF7DC}" type="pres">
      <dgm:prSet presAssocID="{7B698F8E-FE2B-421B-A144-4A39290870D3}" presName="childNode" presStyleLbl="node1" presStyleIdx="2" presStyleCnt="3">
        <dgm:presLayoutVars>
          <dgm:bulletEnabled val="1"/>
        </dgm:presLayoutVars>
      </dgm:prSet>
      <dgm:spPr/>
    </dgm:pt>
  </dgm:ptLst>
  <dgm:cxnLst>
    <dgm:cxn modelId="{76D7D011-0117-4968-BA07-49BF9F9046A1}" type="presOf" srcId="{7B698F8E-FE2B-421B-A144-4A39290870D3}" destId="{31B64DBD-A5D3-4D7A-9529-F2BF65470221}" srcOrd="1" destOrd="0" presId="urn:microsoft.com/office/officeart/2005/8/layout/hProcess7"/>
    <dgm:cxn modelId="{4F651016-D629-4D2E-A617-CEE031698DA8}" type="presOf" srcId="{6B7C24B8-04E2-4056-A5F9-07EA4C240128}" destId="{CBB43DA7-EB75-4381-A04B-5FBDC38155F3}" srcOrd="0" destOrd="0" presId="urn:microsoft.com/office/officeart/2005/8/layout/hProcess7"/>
    <dgm:cxn modelId="{0A0E6A5D-DEC2-4C3F-B156-B9CA3079E866}" srcId="{7B698F8E-FE2B-421B-A144-4A39290870D3}" destId="{5BD5A682-B883-4F7C-A01D-3FDA97C8DAD6}" srcOrd="0" destOrd="0" parTransId="{7090488A-4A33-4607-8224-80591BB5146D}" sibTransId="{0A8D685A-A050-4FB5-8FF2-A46D597C4BA2}"/>
    <dgm:cxn modelId="{E5345761-B1D0-4847-AC6D-E12E7A9A815D}" srcId="{2C1DF5F5-159A-465D-A1F0-37E28746D7D2}" destId="{13A81D62-8927-47CF-B132-4556E232D14C}" srcOrd="0" destOrd="0" parTransId="{F34F291A-CEDE-41A3-8971-72E9C1D9ADD1}" sibTransId="{2443FB75-8408-4268-959B-CE4AB77CFFF7}"/>
    <dgm:cxn modelId="{8D3F5843-52DE-4882-B624-F5B600DA5E74}" srcId="{B7848BF8-E124-4814-90D6-7808D5D301DF}" destId="{964A7F63-1363-4FE0-9BB4-61B56D45A4E2}" srcOrd="0" destOrd="0" parTransId="{6A21D868-29BE-43B5-936B-3AC478125E17}" sibTransId="{04EE15DD-C7FA-428C-98CA-986340469B72}"/>
    <dgm:cxn modelId="{41C9BC65-EDEE-4871-BC11-5A135A27DA41}" type="presOf" srcId="{964A7F63-1363-4FE0-9BB4-61B56D45A4E2}" destId="{AAE4DF3C-4AC8-4425-A228-F01EE16D741E}" srcOrd="0" destOrd="0" presId="urn:microsoft.com/office/officeart/2005/8/layout/hProcess7"/>
    <dgm:cxn modelId="{B6073181-5893-4830-82CA-8038D196EE8C}" type="presOf" srcId="{964A7F63-1363-4FE0-9BB4-61B56D45A4E2}" destId="{DB403DA1-F092-4970-B467-8EF1162FC4FC}" srcOrd="1" destOrd="0" presId="urn:microsoft.com/office/officeart/2005/8/layout/hProcess7"/>
    <dgm:cxn modelId="{2C04F597-B3D7-4CBA-AD92-05E5BB6EAF91}" srcId="{B7848BF8-E124-4814-90D6-7808D5D301DF}" destId="{2C1DF5F5-159A-465D-A1F0-37E28746D7D2}" srcOrd="1" destOrd="0" parTransId="{A66872B5-0063-4B4B-894F-D2C817F3FA88}" sibTransId="{C8487E36-96C3-41D8-9616-8C30D2571B17}"/>
    <dgm:cxn modelId="{B15066A1-6EB8-4BD0-9829-955D4B9AE277}" srcId="{964A7F63-1363-4FE0-9BB4-61B56D45A4E2}" destId="{6B7C24B8-04E2-4056-A5F9-07EA4C240128}" srcOrd="0" destOrd="0" parTransId="{D95EBD00-021E-4F0D-945E-2DD2C3178A4D}" sibTransId="{8F48DBA6-741E-475F-B246-24166439E3B4}"/>
    <dgm:cxn modelId="{B8EE77B3-D6B7-4764-9E88-BCF7313B00EB}" srcId="{B7848BF8-E124-4814-90D6-7808D5D301DF}" destId="{7B698F8E-FE2B-421B-A144-4A39290870D3}" srcOrd="2" destOrd="0" parTransId="{FB14CFFD-A5E2-4320-BCA7-8D38776EFEF3}" sibTransId="{92DFC733-15C4-4C7D-936D-BA66F7FB00C9}"/>
    <dgm:cxn modelId="{63B93BBE-8608-4518-ACA5-573DB651BB3A}" type="presOf" srcId="{13A81D62-8927-47CF-B132-4556E232D14C}" destId="{0D7D85C2-9D5B-4220-B657-5E0313E514BD}" srcOrd="0" destOrd="0" presId="urn:microsoft.com/office/officeart/2005/8/layout/hProcess7"/>
    <dgm:cxn modelId="{3EF6C7BE-49F5-46AA-9CCE-FA949A7350C4}" type="presOf" srcId="{7B698F8E-FE2B-421B-A144-4A39290870D3}" destId="{6546BB4F-8C83-4AE0-8EA2-A8217874B0BF}" srcOrd="0" destOrd="0" presId="urn:microsoft.com/office/officeart/2005/8/layout/hProcess7"/>
    <dgm:cxn modelId="{5690E4C1-755C-4A4B-A4A6-ED5E98904223}" type="presOf" srcId="{2C1DF5F5-159A-465D-A1F0-37E28746D7D2}" destId="{39586CDC-496C-446D-B291-F8445C85C1A4}" srcOrd="0" destOrd="0" presId="urn:microsoft.com/office/officeart/2005/8/layout/hProcess7"/>
    <dgm:cxn modelId="{0C9154D0-A8FE-4554-B45E-8546CF49E821}" type="presOf" srcId="{B7848BF8-E124-4814-90D6-7808D5D301DF}" destId="{414C6ABD-5580-40CE-8231-3099E39D1100}" srcOrd="0" destOrd="0" presId="urn:microsoft.com/office/officeart/2005/8/layout/hProcess7"/>
    <dgm:cxn modelId="{ECC2D7F6-AA7B-4C0E-8154-3A77D8264C48}" type="presOf" srcId="{2C1DF5F5-159A-465D-A1F0-37E28746D7D2}" destId="{4F4605EE-50C4-421F-A069-C72B5181581B}" srcOrd="1" destOrd="0" presId="urn:microsoft.com/office/officeart/2005/8/layout/hProcess7"/>
    <dgm:cxn modelId="{196B85FA-640C-426A-9682-ED131BA8048A}" type="presOf" srcId="{5BD5A682-B883-4F7C-A01D-3FDA97C8DAD6}" destId="{C4E58740-998D-4D39-BBBA-326D224CF7DC}" srcOrd="0" destOrd="0" presId="urn:microsoft.com/office/officeart/2005/8/layout/hProcess7"/>
    <dgm:cxn modelId="{7688057C-2C31-4651-9173-ED89689BB90A}" type="presParOf" srcId="{414C6ABD-5580-40CE-8231-3099E39D1100}" destId="{A1713FCC-B5C5-4CE8-888C-473EFB72D25F}" srcOrd="0" destOrd="0" presId="urn:microsoft.com/office/officeart/2005/8/layout/hProcess7"/>
    <dgm:cxn modelId="{9AC6F2CE-6288-4B48-BC52-956700F89A8B}" type="presParOf" srcId="{A1713FCC-B5C5-4CE8-888C-473EFB72D25F}" destId="{AAE4DF3C-4AC8-4425-A228-F01EE16D741E}" srcOrd="0" destOrd="0" presId="urn:microsoft.com/office/officeart/2005/8/layout/hProcess7"/>
    <dgm:cxn modelId="{968A12CF-7D78-4637-B0F7-D4CEF189ADED}" type="presParOf" srcId="{A1713FCC-B5C5-4CE8-888C-473EFB72D25F}" destId="{DB403DA1-F092-4970-B467-8EF1162FC4FC}" srcOrd="1" destOrd="0" presId="urn:microsoft.com/office/officeart/2005/8/layout/hProcess7"/>
    <dgm:cxn modelId="{1686EA7D-ED9B-44B1-8CAB-9867E29E602F}" type="presParOf" srcId="{A1713FCC-B5C5-4CE8-888C-473EFB72D25F}" destId="{CBB43DA7-EB75-4381-A04B-5FBDC38155F3}" srcOrd="2" destOrd="0" presId="urn:microsoft.com/office/officeart/2005/8/layout/hProcess7"/>
    <dgm:cxn modelId="{4F007F74-D04B-4340-BD67-5D408E5AF5BE}" type="presParOf" srcId="{414C6ABD-5580-40CE-8231-3099E39D1100}" destId="{D6DDB6BB-C93F-4A31-A499-B9AD43750D0C}" srcOrd="1" destOrd="0" presId="urn:microsoft.com/office/officeart/2005/8/layout/hProcess7"/>
    <dgm:cxn modelId="{B7467F71-FB80-404D-85D4-BFD8A569F27A}" type="presParOf" srcId="{414C6ABD-5580-40CE-8231-3099E39D1100}" destId="{67912AC8-6D37-4B68-9617-FAE72FF1B53E}" srcOrd="2" destOrd="0" presId="urn:microsoft.com/office/officeart/2005/8/layout/hProcess7"/>
    <dgm:cxn modelId="{898C7F93-1F22-4B04-956A-E781CEA54FFB}" type="presParOf" srcId="{67912AC8-6D37-4B68-9617-FAE72FF1B53E}" destId="{A6F4100A-11FC-40E0-8E72-683CCD43FBA5}" srcOrd="0" destOrd="0" presId="urn:microsoft.com/office/officeart/2005/8/layout/hProcess7"/>
    <dgm:cxn modelId="{9022D7F5-DA36-4AEE-ABD8-19C9E7EBE11C}" type="presParOf" srcId="{67912AC8-6D37-4B68-9617-FAE72FF1B53E}" destId="{96A520D9-7A33-433D-A88B-9EF32C2C57F0}" srcOrd="1" destOrd="0" presId="urn:microsoft.com/office/officeart/2005/8/layout/hProcess7"/>
    <dgm:cxn modelId="{DC44A849-5E04-4DB7-9B4F-6368C56A5E20}" type="presParOf" srcId="{67912AC8-6D37-4B68-9617-FAE72FF1B53E}" destId="{6833136A-AB14-461D-A268-E0C09E37D1C2}" srcOrd="2" destOrd="0" presId="urn:microsoft.com/office/officeart/2005/8/layout/hProcess7"/>
    <dgm:cxn modelId="{E2D64263-D024-4A21-B31C-186F15DC465E}" type="presParOf" srcId="{414C6ABD-5580-40CE-8231-3099E39D1100}" destId="{32EC03BD-C432-447D-BA10-EB8CDAE37EFC}" srcOrd="3" destOrd="0" presId="urn:microsoft.com/office/officeart/2005/8/layout/hProcess7"/>
    <dgm:cxn modelId="{FD2C7713-EA9B-4E39-B33F-F2810071F82E}" type="presParOf" srcId="{414C6ABD-5580-40CE-8231-3099E39D1100}" destId="{63E2DFE7-E22B-49D5-B448-2F99EA4BE189}" srcOrd="4" destOrd="0" presId="urn:microsoft.com/office/officeart/2005/8/layout/hProcess7"/>
    <dgm:cxn modelId="{7E75657F-2550-467B-8279-42ABFA136B78}" type="presParOf" srcId="{63E2DFE7-E22B-49D5-B448-2F99EA4BE189}" destId="{39586CDC-496C-446D-B291-F8445C85C1A4}" srcOrd="0" destOrd="0" presId="urn:microsoft.com/office/officeart/2005/8/layout/hProcess7"/>
    <dgm:cxn modelId="{E79D150C-66A7-40F3-AB40-8B904E667350}" type="presParOf" srcId="{63E2DFE7-E22B-49D5-B448-2F99EA4BE189}" destId="{4F4605EE-50C4-421F-A069-C72B5181581B}" srcOrd="1" destOrd="0" presId="urn:microsoft.com/office/officeart/2005/8/layout/hProcess7"/>
    <dgm:cxn modelId="{C33ADB38-6C38-4FFC-8E59-0AE6A8A59837}" type="presParOf" srcId="{63E2DFE7-E22B-49D5-B448-2F99EA4BE189}" destId="{0D7D85C2-9D5B-4220-B657-5E0313E514BD}" srcOrd="2" destOrd="0" presId="urn:microsoft.com/office/officeart/2005/8/layout/hProcess7"/>
    <dgm:cxn modelId="{1AB74152-1B85-488E-A82C-136895072DF1}" type="presParOf" srcId="{414C6ABD-5580-40CE-8231-3099E39D1100}" destId="{6E762FBD-49A8-4722-B2A9-B0B908556997}" srcOrd="5" destOrd="0" presId="urn:microsoft.com/office/officeart/2005/8/layout/hProcess7"/>
    <dgm:cxn modelId="{4D60D9E1-93CF-47B2-A915-4211BE6E6D59}" type="presParOf" srcId="{414C6ABD-5580-40CE-8231-3099E39D1100}" destId="{3DC08BF0-9979-453D-B9C0-F349F8306B01}" srcOrd="6" destOrd="0" presId="urn:microsoft.com/office/officeart/2005/8/layout/hProcess7"/>
    <dgm:cxn modelId="{9F04B3AD-3674-47AF-B15F-2975B70FBDEC}" type="presParOf" srcId="{3DC08BF0-9979-453D-B9C0-F349F8306B01}" destId="{B279E8CF-07F2-4531-8E5C-41BB02F3D76F}" srcOrd="0" destOrd="0" presId="urn:microsoft.com/office/officeart/2005/8/layout/hProcess7"/>
    <dgm:cxn modelId="{2E58398D-F5F4-4282-890B-E199D94985B2}" type="presParOf" srcId="{3DC08BF0-9979-453D-B9C0-F349F8306B01}" destId="{C6BAE014-C86C-4212-85EF-5B90B7935CBF}" srcOrd="1" destOrd="0" presId="urn:microsoft.com/office/officeart/2005/8/layout/hProcess7"/>
    <dgm:cxn modelId="{0BD8CC7A-BAB4-4EEB-8F00-5F56811A25DB}" type="presParOf" srcId="{3DC08BF0-9979-453D-B9C0-F349F8306B01}" destId="{762A7C91-50C6-49B6-990E-B88F20EC2A3C}" srcOrd="2" destOrd="0" presId="urn:microsoft.com/office/officeart/2005/8/layout/hProcess7"/>
    <dgm:cxn modelId="{A6213659-C558-4740-8DDA-7BFBF6DD38F4}" type="presParOf" srcId="{414C6ABD-5580-40CE-8231-3099E39D1100}" destId="{FF56A199-F688-4493-B36B-FCB490BAD3B6}" srcOrd="7" destOrd="0" presId="urn:microsoft.com/office/officeart/2005/8/layout/hProcess7"/>
    <dgm:cxn modelId="{C01A0076-2B6D-4B95-A848-7DF4B6101FC3}" type="presParOf" srcId="{414C6ABD-5580-40CE-8231-3099E39D1100}" destId="{C88DB7F3-096A-423C-A4FF-3E1DF9F84DF5}" srcOrd="8" destOrd="0" presId="urn:microsoft.com/office/officeart/2005/8/layout/hProcess7"/>
    <dgm:cxn modelId="{5842C811-C38E-4059-849A-BE89027C8319}" type="presParOf" srcId="{C88DB7F3-096A-423C-A4FF-3E1DF9F84DF5}" destId="{6546BB4F-8C83-4AE0-8EA2-A8217874B0BF}" srcOrd="0" destOrd="0" presId="urn:microsoft.com/office/officeart/2005/8/layout/hProcess7"/>
    <dgm:cxn modelId="{9C64CDA8-FA03-4A48-8FB1-4D6A1B5AD18F}" type="presParOf" srcId="{C88DB7F3-096A-423C-A4FF-3E1DF9F84DF5}" destId="{31B64DBD-A5D3-4D7A-9529-F2BF65470221}" srcOrd="1" destOrd="0" presId="urn:microsoft.com/office/officeart/2005/8/layout/hProcess7"/>
    <dgm:cxn modelId="{2E26C5A0-7C94-44AA-92C1-7BDA09A85160}" type="presParOf" srcId="{C88DB7F3-096A-423C-A4FF-3E1DF9F84DF5}" destId="{C4E58740-998D-4D39-BBBA-326D224CF7DC}" srcOrd="2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B1AC82-42AC-42C3-A18B-336F800BE841}" type="doc">
      <dgm:prSet loTypeId="urn:microsoft.com/office/officeart/2005/8/layout/hList9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454DBC-2066-4E9C-AD9C-34640888AAD6}">
      <dgm:prSet phldrT="[Текст]"/>
      <dgm:spPr/>
      <dgm:t>
        <a:bodyPr/>
        <a:lstStyle/>
        <a:p>
          <a:r>
            <a:rPr lang="ru-RU" dirty="0"/>
            <a:t>Управленческая ментальность</a:t>
          </a:r>
        </a:p>
      </dgm:t>
    </dgm:pt>
    <dgm:pt modelId="{C03187EF-CFDA-4E4C-9BA4-C63C16C02073}" type="parTrans" cxnId="{D5335FD1-8EA7-44B1-A94D-C70E7FC1CC33}">
      <dgm:prSet/>
      <dgm:spPr/>
      <dgm:t>
        <a:bodyPr/>
        <a:lstStyle/>
        <a:p>
          <a:endParaRPr lang="ru-RU"/>
        </a:p>
      </dgm:t>
    </dgm:pt>
    <dgm:pt modelId="{197FCB97-70BA-41BA-9C1D-89441FC005DB}" type="sibTrans" cxnId="{D5335FD1-8EA7-44B1-A94D-C70E7FC1CC33}">
      <dgm:prSet/>
      <dgm:spPr/>
      <dgm:t>
        <a:bodyPr/>
        <a:lstStyle/>
        <a:p>
          <a:endParaRPr lang="ru-RU"/>
        </a:p>
      </dgm:t>
    </dgm:pt>
    <dgm:pt modelId="{6EE159AA-A990-4BA2-A13D-110BF865AB18}">
      <dgm:prSet phldrT="[Текст]"/>
      <dgm:spPr/>
      <dgm:t>
        <a:bodyPr/>
        <a:lstStyle/>
        <a:p>
          <a:r>
            <a:rPr lang="ru-RU" dirty="0"/>
            <a:t>Ментальные паттерны</a:t>
          </a:r>
        </a:p>
      </dgm:t>
    </dgm:pt>
    <dgm:pt modelId="{ED6C1AD4-5AE5-4E83-A552-4D92E5CCA871}" type="parTrans" cxnId="{23CC3279-CE19-4215-82C4-C067244A4A00}">
      <dgm:prSet/>
      <dgm:spPr/>
      <dgm:t>
        <a:bodyPr/>
        <a:lstStyle/>
        <a:p>
          <a:endParaRPr lang="ru-RU"/>
        </a:p>
      </dgm:t>
    </dgm:pt>
    <dgm:pt modelId="{9B0E643D-324C-4572-8CF9-F8641743DC13}" type="sibTrans" cxnId="{23CC3279-CE19-4215-82C4-C067244A4A00}">
      <dgm:prSet/>
      <dgm:spPr/>
      <dgm:t>
        <a:bodyPr/>
        <a:lstStyle/>
        <a:p>
          <a:endParaRPr lang="ru-RU"/>
        </a:p>
      </dgm:t>
    </dgm:pt>
    <dgm:pt modelId="{BF90374C-A477-4BA0-A70B-FBCC670D75BF}">
      <dgm:prSet phldrT="[Текст]"/>
      <dgm:spPr/>
      <dgm:t>
        <a:bodyPr/>
        <a:lstStyle/>
        <a:p>
          <a:r>
            <a:rPr lang="ru-RU" dirty="0" err="1"/>
            <a:t>Аффордансы</a:t>
          </a:r>
          <a:endParaRPr lang="ru-RU" dirty="0"/>
        </a:p>
      </dgm:t>
    </dgm:pt>
    <dgm:pt modelId="{F9C0A4D3-D3D6-425A-AE11-B306E022F8B1}" type="parTrans" cxnId="{D669C5A3-608F-4777-A279-A64240FB8DE5}">
      <dgm:prSet/>
      <dgm:spPr/>
      <dgm:t>
        <a:bodyPr/>
        <a:lstStyle/>
        <a:p>
          <a:endParaRPr lang="ru-RU"/>
        </a:p>
      </dgm:t>
    </dgm:pt>
    <dgm:pt modelId="{E9AD8B46-CA6E-4771-83E3-537948BD5FE5}" type="sibTrans" cxnId="{D669C5A3-608F-4777-A279-A64240FB8DE5}">
      <dgm:prSet/>
      <dgm:spPr/>
      <dgm:t>
        <a:bodyPr/>
        <a:lstStyle/>
        <a:p>
          <a:endParaRPr lang="ru-RU"/>
        </a:p>
      </dgm:t>
    </dgm:pt>
    <dgm:pt modelId="{98E75C57-8733-4812-8786-D025CC041497}">
      <dgm:prSet phldrT="[Текст]"/>
      <dgm:spPr/>
      <dgm:t>
        <a:bodyPr/>
        <a:lstStyle/>
        <a:p>
          <a:r>
            <a:rPr lang="ru-RU" dirty="0" err="1"/>
            <a:t>Делиберативное</a:t>
          </a:r>
          <a:r>
            <a:rPr lang="ru-RU" dirty="0"/>
            <a:t> политическое суждение</a:t>
          </a:r>
        </a:p>
      </dgm:t>
    </dgm:pt>
    <dgm:pt modelId="{E2FE828C-8D08-4AC2-A535-20B5F3482BAC}" type="parTrans" cxnId="{083E52EB-352F-4D0F-8A34-893321278EE6}">
      <dgm:prSet/>
      <dgm:spPr/>
      <dgm:t>
        <a:bodyPr/>
        <a:lstStyle/>
        <a:p>
          <a:endParaRPr lang="ru-RU"/>
        </a:p>
      </dgm:t>
    </dgm:pt>
    <dgm:pt modelId="{115424A7-ECF8-4E73-B461-7537FCCC6A4A}" type="sibTrans" cxnId="{083E52EB-352F-4D0F-8A34-893321278EE6}">
      <dgm:prSet/>
      <dgm:spPr/>
      <dgm:t>
        <a:bodyPr/>
        <a:lstStyle/>
        <a:p>
          <a:endParaRPr lang="ru-RU"/>
        </a:p>
      </dgm:t>
    </dgm:pt>
    <dgm:pt modelId="{F403E2D9-1CCB-4CB0-8E5E-B123AB988F23}">
      <dgm:prSet phldrT="[Текст]"/>
      <dgm:spPr/>
      <dgm:t>
        <a:bodyPr/>
        <a:lstStyle/>
        <a:p>
          <a:r>
            <a:rPr lang="ru-RU" dirty="0" err="1"/>
            <a:t>Коммуникативы</a:t>
          </a:r>
          <a:r>
            <a:rPr lang="ru-RU" dirty="0"/>
            <a:t> + </a:t>
          </a:r>
          <a:r>
            <a:rPr lang="ru-RU" dirty="0" err="1"/>
            <a:t>дискурсивы</a:t>
          </a:r>
          <a:endParaRPr lang="ru-RU" dirty="0"/>
        </a:p>
      </dgm:t>
    </dgm:pt>
    <dgm:pt modelId="{1704353B-E838-465B-9C6D-D71E798D25A9}" type="parTrans" cxnId="{98536B5E-FED3-444B-A5FF-9B29F7DE2179}">
      <dgm:prSet/>
      <dgm:spPr/>
      <dgm:t>
        <a:bodyPr/>
        <a:lstStyle/>
        <a:p>
          <a:endParaRPr lang="ru-RU"/>
        </a:p>
      </dgm:t>
    </dgm:pt>
    <dgm:pt modelId="{EE64A6D7-1E25-4545-BF03-F0E2FBB83B2C}" type="sibTrans" cxnId="{98536B5E-FED3-444B-A5FF-9B29F7DE2179}">
      <dgm:prSet/>
      <dgm:spPr/>
      <dgm:t>
        <a:bodyPr/>
        <a:lstStyle/>
        <a:p>
          <a:endParaRPr lang="ru-RU"/>
        </a:p>
      </dgm:t>
    </dgm:pt>
    <dgm:pt modelId="{DEE6A083-C0BB-4F43-B83E-B722E7D6880E}">
      <dgm:prSet phldrT="[Текст]"/>
      <dgm:spPr/>
      <dgm:t>
        <a:bodyPr/>
        <a:lstStyle/>
        <a:p>
          <a:r>
            <a:rPr lang="ru-RU" dirty="0"/>
            <a:t>Когнитивные </a:t>
          </a:r>
          <a:r>
            <a:rPr lang="ru-RU" dirty="0" err="1"/>
            <a:t>дискурсивы</a:t>
          </a:r>
          <a:endParaRPr lang="ru-RU" dirty="0"/>
        </a:p>
      </dgm:t>
    </dgm:pt>
    <dgm:pt modelId="{0FB7881E-9BA6-458C-A4F1-1BAE753CDC3C}" type="parTrans" cxnId="{6FF5A817-EDF7-486F-B724-6581B5CFB104}">
      <dgm:prSet/>
      <dgm:spPr/>
      <dgm:t>
        <a:bodyPr/>
        <a:lstStyle/>
        <a:p>
          <a:endParaRPr lang="ru-RU"/>
        </a:p>
      </dgm:t>
    </dgm:pt>
    <dgm:pt modelId="{8ECC33AA-513A-4DC4-A2AC-DB212BCA81B8}" type="sibTrans" cxnId="{6FF5A817-EDF7-486F-B724-6581B5CFB104}">
      <dgm:prSet/>
      <dgm:spPr/>
      <dgm:t>
        <a:bodyPr/>
        <a:lstStyle/>
        <a:p>
          <a:endParaRPr lang="ru-RU"/>
        </a:p>
      </dgm:t>
    </dgm:pt>
    <dgm:pt modelId="{43B849F0-FE96-486F-8275-C04C3E877381}" type="pres">
      <dgm:prSet presAssocID="{94B1AC82-42AC-42C3-A18B-336F800BE841}" presName="list" presStyleCnt="0">
        <dgm:presLayoutVars>
          <dgm:dir/>
          <dgm:animLvl val="lvl"/>
        </dgm:presLayoutVars>
      </dgm:prSet>
      <dgm:spPr/>
    </dgm:pt>
    <dgm:pt modelId="{ACB3DE2C-603F-46FE-9ADD-0E7BD2FB90FC}" type="pres">
      <dgm:prSet presAssocID="{51454DBC-2066-4E9C-AD9C-34640888AAD6}" presName="posSpace" presStyleCnt="0"/>
      <dgm:spPr/>
    </dgm:pt>
    <dgm:pt modelId="{6F430898-B7AB-49B0-848C-6ACF48875C23}" type="pres">
      <dgm:prSet presAssocID="{51454DBC-2066-4E9C-AD9C-34640888AAD6}" presName="vertFlow" presStyleCnt="0"/>
      <dgm:spPr/>
    </dgm:pt>
    <dgm:pt modelId="{40EA80B8-B64A-46D2-9589-55264F80DA48}" type="pres">
      <dgm:prSet presAssocID="{51454DBC-2066-4E9C-AD9C-34640888AAD6}" presName="topSpace" presStyleCnt="0"/>
      <dgm:spPr/>
    </dgm:pt>
    <dgm:pt modelId="{A0D91996-5F95-41CC-85B8-C7CBB9EAB2B3}" type="pres">
      <dgm:prSet presAssocID="{51454DBC-2066-4E9C-AD9C-34640888AAD6}" presName="firstComp" presStyleCnt="0"/>
      <dgm:spPr/>
    </dgm:pt>
    <dgm:pt modelId="{79E4C52F-BAA6-434D-BE8D-E4E476CD5176}" type="pres">
      <dgm:prSet presAssocID="{51454DBC-2066-4E9C-AD9C-34640888AAD6}" presName="firstChild" presStyleLbl="bgAccFollowNode1" presStyleIdx="0" presStyleCnt="4"/>
      <dgm:spPr/>
    </dgm:pt>
    <dgm:pt modelId="{E4489FC7-6CA9-4835-9537-6D53067F12DB}" type="pres">
      <dgm:prSet presAssocID="{51454DBC-2066-4E9C-AD9C-34640888AAD6}" presName="firstChildTx" presStyleLbl="bgAccFollowNode1" presStyleIdx="0" presStyleCnt="4">
        <dgm:presLayoutVars>
          <dgm:bulletEnabled val="1"/>
        </dgm:presLayoutVars>
      </dgm:prSet>
      <dgm:spPr/>
    </dgm:pt>
    <dgm:pt modelId="{62446857-3A2C-4645-96E2-D6A0E3848C07}" type="pres">
      <dgm:prSet presAssocID="{BF90374C-A477-4BA0-A70B-FBCC670D75BF}" presName="comp" presStyleCnt="0"/>
      <dgm:spPr/>
    </dgm:pt>
    <dgm:pt modelId="{3DAB892A-B73A-42F5-9AF6-815DEA2F26B4}" type="pres">
      <dgm:prSet presAssocID="{BF90374C-A477-4BA0-A70B-FBCC670D75BF}" presName="child" presStyleLbl="bgAccFollowNode1" presStyleIdx="1" presStyleCnt="4"/>
      <dgm:spPr/>
    </dgm:pt>
    <dgm:pt modelId="{AEBF0051-C09B-4536-9B09-C4DAAEBBB795}" type="pres">
      <dgm:prSet presAssocID="{BF90374C-A477-4BA0-A70B-FBCC670D75BF}" presName="childTx" presStyleLbl="bgAccFollowNode1" presStyleIdx="1" presStyleCnt="4">
        <dgm:presLayoutVars>
          <dgm:bulletEnabled val="1"/>
        </dgm:presLayoutVars>
      </dgm:prSet>
      <dgm:spPr/>
    </dgm:pt>
    <dgm:pt modelId="{9BF4AEA2-8C32-442D-B395-5AB8DE3FF982}" type="pres">
      <dgm:prSet presAssocID="{51454DBC-2066-4E9C-AD9C-34640888AAD6}" presName="negSpace" presStyleCnt="0"/>
      <dgm:spPr/>
    </dgm:pt>
    <dgm:pt modelId="{05D62F9C-5D0D-4A56-8E63-D7872E634495}" type="pres">
      <dgm:prSet presAssocID="{51454DBC-2066-4E9C-AD9C-34640888AAD6}" presName="circle" presStyleLbl="node1" presStyleIdx="0" presStyleCnt="2"/>
      <dgm:spPr/>
    </dgm:pt>
    <dgm:pt modelId="{47C007BB-807E-4416-A5DD-E9A2B6508A5F}" type="pres">
      <dgm:prSet presAssocID="{197FCB97-70BA-41BA-9C1D-89441FC005DB}" presName="transSpace" presStyleCnt="0"/>
      <dgm:spPr/>
    </dgm:pt>
    <dgm:pt modelId="{01A8E56F-92B3-4CEE-A834-D31EE8712144}" type="pres">
      <dgm:prSet presAssocID="{98E75C57-8733-4812-8786-D025CC041497}" presName="posSpace" presStyleCnt="0"/>
      <dgm:spPr/>
    </dgm:pt>
    <dgm:pt modelId="{4209E2A3-A68F-4DB9-B093-B95223CBB37B}" type="pres">
      <dgm:prSet presAssocID="{98E75C57-8733-4812-8786-D025CC041497}" presName="vertFlow" presStyleCnt="0"/>
      <dgm:spPr/>
    </dgm:pt>
    <dgm:pt modelId="{C51A3742-75A2-4F47-82DB-BFC1B63FA4E9}" type="pres">
      <dgm:prSet presAssocID="{98E75C57-8733-4812-8786-D025CC041497}" presName="topSpace" presStyleCnt="0"/>
      <dgm:spPr/>
    </dgm:pt>
    <dgm:pt modelId="{CED51AE0-C908-4003-887A-BE1CA653B7B2}" type="pres">
      <dgm:prSet presAssocID="{98E75C57-8733-4812-8786-D025CC041497}" presName="firstComp" presStyleCnt="0"/>
      <dgm:spPr/>
    </dgm:pt>
    <dgm:pt modelId="{A8911241-4527-4C51-BBD1-ED867BA1E5B4}" type="pres">
      <dgm:prSet presAssocID="{98E75C57-8733-4812-8786-D025CC041497}" presName="firstChild" presStyleLbl="bgAccFollowNode1" presStyleIdx="2" presStyleCnt="4"/>
      <dgm:spPr/>
    </dgm:pt>
    <dgm:pt modelId="{FDDCBC39-E804-454B-8C99-FE726F686C21}" type="pres">
      <dgm:prSet presAssocID="{98E75C57-8733-4812-8786-D025CC041497}" presName="firstChildTx" presStyleLbl="bgAccFollowNode1" presStyleIdx="2" presStyleCnt="4">
        <dgm:presLayoutVars>
          <dgm:bulletEnabled val="1"/>
        </dgm:presLayoutVars>
      </dgm:prSet>
      <dgm:spPr/>
    </dgm:pt>
    <dgm:pt modelId="{DB06BEF3-35AF-40BE-ABFC-E21077C711AC}" type="pres">
      <dgm:prSet presAssocID="{DEE6A083-C0BB-4F43-B83E-B722E7D6880E}" presName="comp" presStyleCnt="0"/>
      <dgm:spPr/>
    </dgm:pt>
    <dgm:pt modelId="{536F25E3-7143-4100-8B8D-0D8F87622A0A}" type="pres">
      <dgm:prSet presAssocID="{DEE6A083-C0BB-4F43-B83E-B722E7D6880E}" presName="child" presStyleLbl="bgAccFollowNode1" presStyleIdx="3" presStyleCnt="4"/>
      <dgm:spPr/>
    </dgm:pt>
    <dgm:pt modelId="{C639ADF8-81D0-4869-BEED-AA3D52D32AF7}" type="pres">
      <dgm:prSet presAssocID="{DEE6A083-C0BB-4F43-B83E-B722E7D6880E}" presName="childTx" presStyleLbl="bgAccFollowNode1" presStyleIdx="3" presStyleCnt="4">
        <dgm:presLayoutVars>
          <dgm:bulletEnabled val="1"/>
        </dgm:presLayoutVars>
      </dgm:prSet>
      <dgm:spPr/>
    </dgm:pt>
    <dgm:pt modelId="{4C2F47AF-3101-4E78-9241-D2EB64D72FF4}" type="pres">
      <dgm:prSet presAssocID="{98E75C57-8733-4812-8786-D025CC041497}" presName="negSpace" presStyleCnt="0"/>
      <dgm:spPr/>
    </dgm:pt>
    <dgm:pt modelId="{A3AB344F-C017-447E-A8AF-D7D361DE8E54}" type="pres">
      <dgm:prSet presAssocID="{98E75C57-8733-4812-8786-D025CC041497}" presName="circle" presStyleLbl="node1" presStyleIdx="1" presStyleCnt="2"/>
      <dgm:spPr/>
    </dgm:pt>
  </dgm:ptLst>
  <dgm:cxnLst>
    <dgm:cxn modelId="{20879F0D-F7C1-48D3-A8B4-D26DEAAC1F14}" type="presOf" srcId="{6EE159AA-A990-4BA2-A13D-110BF865AB18}" destId="{79E4C52F-BAA6-434D-BE8D-E4E476CD5176}" srcOrd="0" destOrd="0" presId="urn:microsoft.com/office/officeart/2005/8/layout/hList9"/>
    <dgm:cxn modelId="{6FF5A817-EDF7-486F-B724-6581B5CFB104}" srcId="{98E75C57-8733-4812-8786-D025CC041497}" destId="{DEE6A083-C0BB-4F43-B83E-B722E7D6880E}" srcOrd="1" destOrd="0" parTransId="{0FB7881E-9BA6-458C-A4F1-1BAE753CDC3C}" sibTransId="{8ECC33AA-513A-4DC4-A2AC-DB212BCA81B8}"/>
    <dgm:cxn modelId="{79892B26-3D1D-432D-8572-6139C4F875A1}" type="presOf" srcId="{6EE159AA-A990-4BA2-A13D-110BF865AB18}" destId="{E4489FC7-6CA9-4835-9537-6D53067F12DB}" srcOrd="1" destOrd="0" presId="urn:microsoft.com/office/officeart/2005/8/layout/hList9"/>
    <dgm:cxn modelId="{1C8E242F-D8A2-4CE3-AF7F-CCF58904DED7}" type="presOf" srcId="{F403E2D9-1CCB-4CB0-8E5E-B123AB988F23}" destId="{A8911241-4527-4C51-BBD1-ED867BA1E5B4}" srcOrd="0" destOrd="0" presId="urn:microsoft.com/office/officeart/2005/8/layout/hList9"/>
    <dgm:cxn modelId="{98536B5E-FED3-444B-A5FF-9B29F7DE2179}" srcId="{98E75C57-8733-4812-8786-D025CC041497}" destId="{F403E2D9-1CCB-4CB0-8E5E-B123AB988F23}" srcOrd="0" destOrd="0" parTransId="{1704353B-E838-465B-9C6D-D71E798D25A9}" sibTransId="{EE64A6D7-1E25-4545-BF03-F0E2FBB83B2C}"/>
    <dgm:cxn modelId="{23CC3279-CE19-4215-82C4-C067244A4A00}" srcId="{51454DBC-2066-4E9C-AD9C-34640888AAD6}" destId="{6EE159AA-A990-4BA2-A13D-110BF865AB18}" srcOrd="0" destOrd="0" parTransId="{ED6C1AD4-5AE5-4E83-A552-4D92E5CCA871}" sibTransId="{9B0E643D-324C-4572-8CF9-F8641743DC13}"/>
    <dgm:cxn modelId="{952AC57A-7E5E-4D2F-9DE4-F31DA162EE7C}" type="presOf" srcId="{DEE6A083-C0BB-4F43-B83E-B722E7D6880E}" destId="{C639ADF8-81D0-4869-BEED-AA3D52D32AF7}" srcOrd="1" destOrd="0" presId="urn:microsoft.com/office/officeart/2005/8/layout/hList9"/>
    <dgm:cxn modelId="{0807B899-DA00-4F25-BDC5-D34D4FC24D52}" type="presOf" srcId="{DEE6A083-C0BB-4F43-B83E-B722E7D6880E}" destId="{536F25E3-7143-4100-8B8D-0D8F87622A0A}" srcOrd="0" destOrd="0" presId="urn:microsoft.com/office/officeart/2005/8/layout/hList9"/>
    <dgm:cxn modelId="{751EE39C-D277-423B-B5AB-FCEA23AB8F00}" type="presOf" srcId="{51454DBC-2066-4E9C-AD9C-34640888AAD6}" destId="{05D62F9C-5D0D-4A56-8E63-D7872E634495}" srcOrd="0" destOrd="0" presId="urn:microsoft.com/office/officeart/2005/8/layout/hList9"/>
    <dgm:cxn modelId="{D669C5A3-608F-4777-A279-A64240FB8DE5}" srcId="{51454DBC-2066-4E9C-AD9C-34640888AAD6}" destId="{BF90374C-A477-4BA0-A70B-FBCC670D75BF}" srcOrd="1" destOrd="0" parTransId="{F9C0A4D3-D3D6-425A-AE11-B306E022F8B1}" sibTransId="{E9AD8B46-CA6E-4771-83E3-537948BD5FE5}"/>
    <dgm:cxn modelId="{D681CEAB-F47A-4731-996B-19EA997D35F9}" type="presOf" srcId="{98E75C57-8733-4812-8786-D025CC041497}" destId="{A3AB344F-C017-447E-A8AF-D7D361DE8E54}" srcOrd="0" destOrd="0" presId="urn:microsoft.com/office/officeart/2005/8/layout/hList9"/>
    <dgm:cxn modelId="{480836BD-ECB3-4429-84C4-82CFC738AECF}" type="presOf" srcId="{BF90374C-A477-4BA0-A70B-FBCC670D75BF}" destId="{AEBF0051-C09B-4536-9B09-C4DAAEBBB795}" srcOrd="1" destOrd="0" presId="urn:microsoft.com/office/officeart/2005/8/layout/hList9"/>
    <dgm:cxn modelId="{8718CAC5-3833-484A-8080-C1F066CD46D8}" type="presOf" srcId="{94B1AC82-42AC-42C3-A18B-336F800BE841}" destId="{43B849F0-FE96-486F-8275-C04C3E877381}" srcOrd="0" destOrd="0" presId="urn:microsoft.com/office/officeart/2005/8/layout/hList9"/>
    <dgm:cxn modelId="{500CADCC-A56A-41F3-A3FD-F94CAB634847}" type="presOf" srcId="{BF90374C-A477-4BA0-A70B-FBCC670D75BF}" destId="{3DAB892A-B73A-42F5-9AF6-815DEA2F26B4}" srcOrd="0" destOrd="0" presId="urn:microsoft.com/office/officeart/2005/8/layout/hList9"/>
    <dgm:cxn modelId="{D5335FD1-8EA7-44B1-A94D-C70E7FC1CC33}" srcId="{94B1AC82-42AC-42C3-A18B-336F800BE841}" destId="{51454DBC-2066-4E9C-AD9C-34640888AAD6}" srcOrd="0" destOrd="0" parTransId="{C03187EF-CFDA-4E4C-9BA4-C63C16C02073}" sibTransId="{197FCB97-70BA-41BA-9C1D-89441FC005DB}"/>
    <dgm:cxn modelId="{B5FDFFE5-F657-4594-A065-483A372B01F7}" type="presOf" srcId="{F403E2D9-1CCB-4CB0-8E5E-B123AB988F23}" destId="{FDDCBC39-E804-454B-8C99-FE726F686C21}" srcOrd="1" destOrd="0" presId="urn:microsoft.com/office/officeart/2005/8/layout/hList9"/>
    <dgm:cxn modelId="{083E52EB-352F-4D0F-8A34-893321278EE6}" srcId="{94B1AC82-42AC-42C3-A18B-336F800BE841}" destId="{98E75C57-8733-4812-8786-D025CC041497}" srcOrd="1" destOrd="0" parTransId="{E2FE828C-8D08-4AC2-A535-20B5F3482BAC}" sibTransId="{115424A7-ECF8-4E73-B461-7537FCCC6A4A}"/>
    <dgm:cxn modelId="{ECF483BD-8548-49EE-B25D-56CF29D20CA8}" type="presParOf" srcId="{43B849F0-FE96-486F-8275-C04C3E877381}" destId="{ACB3DE2C-603F-46FE-9ADD-0E7BD2FB90FC}" srcOrd="0" destOrd="0" presId="urn:microsoft.com/office/officeart/2005/8/layout/hList9"/>
    <dgm:cxn modelId="{D3EEC69C-0118-4369-AC9A-E8DD7F494231}" type="presParOf" srcId="{43B849F0-FE96-486F-8275-C04C3E877381}" destId="{6F430898-B7AB-49B0-848C-6ACF48875C23}" srcOrd="1" destOrd="0" presId="urn:microsoft.com/office/officeart/2005/8/layout/hList9"/>
    <dgm:cxn modelId="{75883DDD-FFCC-40AB-B9AB-15B43BCC68A9}" type="presParOf" srcId="{6F430898-B7AB-49B0-848C-6ACF48875C23}" destId="{40EA80B8-B64A-46D2-9589-55264F80DA48}" srcOrd="0" destOrd="0" presId="urn:microsoft.com/office/officeart/2005/8/layout/hList9"/>
    <dgm:cxn modelId="{2DFF3BAC-AA4B-44CF-8BF5-37214C89C58F}" type="presParOf" srcId="{6F430898-B7AB-49B0-848C-6ACF48875C23}" destId="{A0D91996-5F95-41CC-85B8-C7CBB9EAB2B3}" srcOrd="1" destOrd="0" presId="urn:microsoft.com/office/officeart/2005/8/layout/hList9"/>
    <dgm:cxn modelId="{445FB2FD-D57F-48BA-9393-21750F758B6F}" type="presParOf" srcId="{A0D91996-5F95-41CC-85B8-C7CBB9EAB2B3}" destId="{79E4C52F-BAA6-434D-BE8D-E4E476CD5176}" srcOrd="0" destOrd="0" presId="urn:microsoft.com/office/officeart/2005/8/layout/hList9"/>
    <dgm:cxn modelId="{8D610340-AF5D-4691-83F3-033733F4A247}" type="presParOf" srcId="{A0D91996-5F95-41CC-85B8-C7CBB9EAB2B3}" destId="{E4489FC7-6CA9-4835-9537-6D53067F12DB}" srcOrd="1" destOrd="0" presId="urn:microsoft.com/office/officeart/2005/8/layout/hList9"/>
    <dgm:cxn modelId="{0381466F-1ADB-40A6-81D8-F31DE2902721}" type="presParOf" srcId="{6F430898-B7AB-49B0-848C-6ACF48875C23}" destId="{62446857-3A2C-4645-96E2-D6A0E3848C07}" srcOrd="2" destOrd="0" presId="urn:microsoft.com/office/officeart/2005/8/layout/hList9"/>
    <dgm:cxn modelId="{0598569B-1C48-4D2D-8FCC-6CCC1EFC7ED2}" type="presParOf" srcId="{62446857-3A2C-4645-96E2-D6A0E3848C07}" destId="{3DAB892A-B73A-42F5-9AF6-815DEA2F26B4}" srcOrd="0" destOrd="0" presId="urn:microsoft.com/office/officeart/2005/8/layout/hList9"/>
    <dgm:cxn modelId="{00E00CAD-E159-404B-B849-88F8088CD44D}" type="presParOf" srcId="{62446857-3A2C-4645-96E2-D6A0E3848C07}" destId="{AEBF0051-C09B-4536-9B09-C4DAAEBBB795}" srcOrd="1" destOrd="0" presId="urn:microsoft.com/office/officeart/2005/8/layout/hList9"/>
    <dgm:cxn modelId="{774D4D29-2B5D-496A-839F-6215D1AF5BA9}" type="presParOf" srcId="{43B849F0-FE96-486F-8275-C04C3E877381}" destId="{9BF4AEA2-8C32-442D-B395-5AB8DE3FF982}" srcOrd="2" destOrd="0" presId="urn:microsoft.com/office/officeart/2005/8/layout/hList9"/>
    <dgm:cxn modelId="{1B8AD488-D14A-4777-8C8C-3D04D70C6DE8}" type="presParOf" srcId="{43B849F0-FE96-486F-8275-C04C3E877381}" destId="{05D62F9C-5D0D-4A56-8E63-D7872E634495}" srcOrd="3" destOrd="0" presId="urn:microsoft.com/office/officeart/2005/8/layout/hList9"/>
    <dgm:cxn modelId="{CC0CEA6E-98C1-4EFE-847B-17BED2E5927C}" type="presParOf" srcId="{43B849F0-FE96-486F-8275-C04C3E877381}" destId="{47C007BB-807E-4416-A5DD-E9A2B6508A5F}" srcOrd="4" destOrd="0" presId="urn:microsoft.com/office/officeart/2005/8/layout/hList9"/>
    <dgm:cxn modelId="{BB375329-04A5-47B5-A2F5-15A529180AF9}" type="presParOf" srcId="{43B849F0-FE96-486F-8275-C04C3E877381}" destId="{01A8E56F-92B3-4CEE-A834-D31EE8712144}" srcOrd="5" destOrd="0" presId="urn:microsoft.com/office/officeart/2005/8/layout/hList9"/>
    <dgm:cxn modelId="{106DC433-C70E-4BD0-B106-23C08F88155C}" type="presParOf" srcId="{43B849F0-FE96-486F-8275-C04C3E877381}" destId="{4209E2A3-A68F-4DB9-B093-B95223CBB37B}" srcOrd="6" destOrd="0" presId="urn:microsoft.com/office/officeart/2005/8/layout/hList9"/>
    <dgm:cxn modelId="{95C4B17A-B8B0-4848-BA3E-C528F6483353}" type="presParOf" srcId="{4209E2A3-A68F-4DB9-B093-B95223CBB37B}" destId="{C51A3742-75A2-4F47-82DB-BFC1B63FA4E9}" srcOrd="0" destOrd="0" presId="urn:microsoft.com/office/officeart/2005/8/layout/hList9"/>
    <dgm:cxn modelId="{382F45FD-B5BA-44E9-AE54-46939C95F965}" type="presParOf" srcId="{4209E2A3-A68F-4DB9-B093-B95223CBB37B}" destId="{CED51AE0-C908-4003-887A-BE1CA653B7B2}" srcOrd="1" destOrd="0" presId="urn:microsoft.com/office/officeart/2005/8/layout/hList9"/>
    <dgm:cxn modelId="{0E7F051C-C3F8-48A5-A708-1153EDE82C21}" type="presParOf" srcId="{CED51AE0-C908-4003-887A-BE1CA653B7B2}" destId="{A8911241-4527-4C51-BBD1-ED867BA1E5B4}" srcOrd="0" destOrd="0" presId="urn:microsoft.com/office/officeart/2005/8/layout/hList9"/>
    <dgm:cxn modelId="{DB7CBC88-E378-4608-A2C1-219BD434AAD2}" type="presParOf" srcId="{CED51AE0-C908-4003-887A-BE1CA653B7B2}" destId="{FDDCBC39-E804-454B-8C99-FE726F686C21}" srcOrd="1" destOrd="0" presId="urn:microsoft.com/office/officeart/2005/8/layout/hList9"/>
    <dgm:cxn modelId="{0A70832C-5EB9-44C6-B605-217B2010D6B3}" type="presParOf" srcId="{4209E2A3-A68F-4DB9-B093-B95223CBB37B}" destId="{DB06BEF3-35AF-40BE-ABFC-E21077C711AC}" srcOrd="2" destOrd="0" presId="urn:microsoft.com/office/officeart/2005/8/layout/hList9"/>
    <dgm:cxn modelId="{F9DA2CD1-95D3-4EE1-B44D-861EDE0E8D68}" type="presParOf" srcId="{DB06BEF3-35AF-40BE-ABFC-E21077C711AC}" destId="{536F25E3-7143-4100-8B8D-0D8F87622A0A}" srcOrd="0" destOrd="0" presId="urn:microsoft.com/office/officeart/2005/8/layout/hList9"/>
    <dgm:cxn modelId="{D43A0252-C111-42C1-B14C-149CB31A0C07}" type="presParOf" srcId="{DB06BEF3-35AF-40BE-ABFC-E21077C711AC}" destId="{C639ADF8-81D0-4869-BEED-AA3D52D32AF7}" srcOrd="1" destOrd="0" presId="urn:microsoft.com/office/officeart/2005/8/layout/hList9"/>
    <dgm:cxn modelId="{D519C443-7AE3-43F7-9183-F606EDE0BB3B}" type="presParOf" srcId="{43B849F0-FE96-486F-8275-C04C3E877381}" destId="{4C2F47AF-3101-4E78-9241-D2EB64D72FF4}" srcOrd="7" destOrd="0" presId="urn:microsoft.com/office/officeart/2005/8/layout/hList9"/>
    <dgm:cxn modelId="{FBC8E3F5-E556-4C44-A171-48240CC62853}" type="presParOf" srcId="{43B849F0-FE96-486F-8275-C04C3E877381}" destId="{A3AB344F-C017-447E-A8AF-D7D361DE8E54}" srcOrd="8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E4DF3C-4AC8-4425-A228-F01EE16D741E}">
      <dsp:nvSpPr>
        <dsp:cNvPr id="0" name=""/>
        <dsp:cNvSpPr/>
      </dsp:nvSpPr>
      <dsp:spPr>
        <a:xfrm>
          <a:off x="761" y="45848"/>
          <a:ext cx="3275855" cy="3931027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867" rIns="102235" bIns="0" numCol="1" spcCol="1270" anchor="t" anchorCtr="0">
          <a:noAutofit/>
        </a:bodyPr>
        <a:lstStyle/>
        <a:p>
          <a:pPr marL="0" lvl="0" indent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платформы</a:t>
          </a:r>
        </a:p>
      </dsp:txBody>
      <dsp:txXfrm rot="16200000">
        <a:off x="-1283374" y="1329984"/>
        <a:ext cx="3223442" cy="655171"/>
      </dsp:txXfrm>
    </dsp:sp>
    <dsp:sp modelId="{CBB43DA7-EB75-4381-A04B-5FBDC38155F3}">
      <dsp:nvSpPr>
        <dsp:cNvPr id="0" name=""/>
        <dsp:cNvSpPr/>
      </dsp:nvSpPr>
      <dsp:spPr>
        <a:xfrm>
          <a:off x="655932" y="45848"/>
          <a:ext cx="2440512" cy="3931027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Стратегия селективной коммуникации (управленческая ментальность)</a:t>
          </a:r>
        </a:p>
      </dsp:txBody>
      <dsp:txXfrm>
        <a:off x="655932" y="45848"/>
        <a:ext cx="2440512" cy="3931027"/>
      </dsp:txXfrm>
    </dsp:sp>
    <dsp:sp modelId="{39586CDC-496C-446D-B291-F8445C85C1A4}">
      <dsp:nvSpPr>
        <dsp:cNvPr id="0" name=""/>
        <dsp:cNvSpPr/>
      </dsp:nvSpPr>
      <dsp:spPr>
        <a:xfrm>
          <a:off x="3391272" y="45848"/>
          <a:ext cx="3275855" cy="3931027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867" rIns="102235" bIns="0" numCol="1" spcCol="1270" anchor="t" anchorCtr="0">
          <a:noAutofit/>
        </a:bodyPr>
        <a:lstStyle/>
        <a:p>
          <a:pPr marL="0" lvl="0" indent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Обыденная </a:t>
          </a:r>
          <a:r>
            <a:rPr lang="ru-RU" sz="2300" kern="1200" dirty="0" err="1"/>
            <a:t>эпистемика</a:t>
          </a:r>
          <a:endParaRPr lang="ru-RU" sz="2300" kern="1200" dirty="0"/>
        </a:p>
      </dsp:txBody>
      <dsp:txXfrm rot="16200000">
        <a:off x="2107136" y="1329984"/>
        <a:ext cx="3223442" cy="655171"/>
      </dsp:txXfrm>
    </dsp:sp>
    <dsp:sp modelId="{96A520D9-7A33-433D-A88B-9EF32C2C57F0}">
      <dsp:nvSpPr>
        <dsp:cNvPr id="0" name=""/>
        <dsp:cNvSpPr/>
      </dsp:nvSpPr>
      <dsp:spPr>
        <a:xfrm rot="5400000">
          <a:off x="3118799" y="3170103"/>
          <a:ext cx="577704" cy="49137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D7D85C2-9D5B-4220-B657-5E0313E514BD}">
      <dsp:nvSpPr>
        <dsp:cNvPr id="0" name=""/>
        <dsp:cNvSpPr/>
      </dsp:nvSpPr>
      <dsp:spPr>
        <a:xfrm>
          <a:off x="4046443" y="45848"/>
          <a:ext cx="2440512" cy="3931027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Референции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Мотивации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Доказательность</a:t>
          </a:r>
        </a:p>
      </dsp:txBody>
      <dsp:txXfrm>
        <a:off x="4046443" y="45848"/>
        <a:ext cx="2440512" cy="3931027"/>
      </dsp:txXfrm>
    </dsp:sp>
    <dsp:sp modelId="{6546BB4F-8C83-4AE0-8EA2-A8217874B0BF}">
      <dsp:nvSpPr>
        <dsp:cNvPr id="0" name=""/>
        <dsp:cNvSpPr/>
      </dsp:nvSpPr>
      <dsp:spPr>
        <a:xfrm>
          <a:off x="6781782" y="45848"/>
          <a:ext cx="3275855" cy="3931027"/>
        </a:xfrm>
        <a:prstGeom prst="roundRect">
          <a:avLst>
            <a:gd name="adj" fmla="val 5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78867" rIns="102235" bIns="0" numCol="1" spcCol="1270" anchor="t" anchorCtr="0">
          <a:noAutofit/>
        </a:bodyPr>
        <a:lstStyle/>
        <a:p>
          <a:pPr marL="0" lvl="0" indent="0" algn="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300" kern="1200" dirty="0"/>
            <a:t>Политические суждения</a:t>
          </a:r>
        </a:p>
      </dsp:txBody>
      <dsp:txXfrm rot="16200000">
        <a:off x="5497647" y="1329984"/>
        <a:ext cx="3223442" cy="655171"/>
      </dsp:txXfrm>
    </dsp:sp>
    <dsp:sp modelId="{C6BAE014-C86C-4212-85EF-5B90B7935CBF}">
      <dsp:nvSpPr>
        <dsp:cNvPr id="0" name=""/>
        <dsp:cNvSpPr/>
      </dsp:nvSpPr>
      <dsp:spPr>
        <a:xfrm rot="5400000">
          <a:off x="6509309" y="3170103"/>
          <a:ext cx="577704" cy="491378"/>
        </a:xfrm>
        <a:prstGeom prst="flowChartExtra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E58740-998D-4D39-BBBA-326D224CF7DC}">
      <dsp:nvSpPr>
        <dsp:cNvPr id="0" name=""/>
        <dsp:cNvSpPr/>
      </dsp:nvSpPr>
      <dsp:spPr>
        <a:xfrm>
          <a:off x="7436954" y="45848"/>
          <a:ext cx="2440512" cy="3931027"/>
        </a:xfrm>
        <a:prstGeom prst="rect">
          <a:avLst/>
        </a:prstGeom>
        <a:noFill/>
        <a:ln w="15875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82296" rIns="0" bIns="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 err="1"/>
            <a:t>Делиберативные</a:t>
          </a:r>
          <a:r>
            <a:rPr lang="ru-RU" sz="2400" kern="1200" dirty="0"/>
            <a:t> (</a:t>
          </a:r>
          <a:r>
            <a:rPr lang="ru-RU" sz="2400" kern="1200" dirty="0" err="1"/>
            <a:t>знаниевые</a:t>
          </a:r>
          <a:r>
            <a:rPr lang="ru-RU" sz="2400" kern="1200" dirty="0"/>
            <a:t>, дискурсивные)</a:t>
          </a:r>
        </a:p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Информационные (ассерторические, догматические, спекулятивные)</a:t>
          </a:r>
        </a:p>
      </dsp:txBody>
      <dsp:txXfrm>
        <a:off x="7436954" y="45848"/>
        <a:ext cx="2440512" cy="39310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E4C52F-BAA6-434D-BE8D-E4E476CD5176}">
      <dsp:nvSpPr>
        <dsp:cNvPr id="0" name=""/>
        <dsp:cNvSpPr/>
      </dsp:nvSpPr>
      <dsp:spPr>
        <a:xfrm>
          <a:off x="2349579" y="670714"/>
          <a:ext cx="2512144" cy="1675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Ментальные паттерны</a:t>
          </a:r>
        </a:p>
      </dsp:txBody>
      <dsp:txXfrm>
        <a:off x="2751522" y="670714"/>
        <a:ext cx="2110201" cy="1675600"/>
      </dsp:txXfrm>
    </dsp:sp>
    <dsp:sp modelId="{3DAB892A-B73A-42F5-9AF6-815DEA2F26B4}">
      <dsp:nvSpPr>
        <dsp:cNvPr id="0" name=""/>
        <dsp:cNvSpPr/>
      </dsp:nvSpPr>
      <dsp:spPr>
        <a:xfrm>
          <a:off x="2349579" y="2346315"/>
          <a:ext cx="2512144" cy="1675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 err="1"/>
            <a:t>Аффордансы</a:t>
          </a:r>
          <a:endParaRPr lang="ru-RU" sz="2200" kern="1200" dirty="0"/>
        </a:p>
      </dsp:txBody>
      <dsp:txXfrm>
        <a:off x="2751522" y="2346315"/>
        <a:ext cx="2110201" cy="1675600"/>
      </dsp:txXfrm>
    </dsp:sp>
    <dsp:sp modelId="{05D62F9C-5D0D-4A56-8E63-D7872E634495}">
      <dsp:nvSpPr>
        <dsp:cNvPr id="0" name=""/>
        <dsp:cNvSpPr/>
      </dsp:nvSpPr>
      <dsp:spPr>
        <a:xfrm>
          <a:off x="1009769" y="809"/>
          <a:ext cx="1674762" cy="16747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Управленческая ментальность</a:t>
          </a:r>
        </a:p>
      </dsp:txBody>
      <dsp:txXfrm>
        <a:off x="1255032" y="246072"/>
        <a:ext cx="1184236" cy="1184236"/>
      </dsp:txXfrm>
    </dsp:sp>
    <dsp:sp modelId="{A8911241-4527-4C51-BBD1-ED867BA1E5B4}">
      <dsp:nvSpPr>
        <dsp:cNvPr id="0" name=""/>
        <dsp:cNvSpPr/>
      </dsp:nvSpPr>
      <dsp:spPr>
        <a:xfrm>
          <a:off x="6536486" y="670714"/>
          <a:ext cx="2512144" cy="1675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 err="1"/>
            <a:t>Коммуникативы</a:t>
          </a:r>
          <a:r>
            <a:rPr lang="ru-RU" sz="2200" kern="1200" dirty="0"/>
            <a:t> + </a:t>
          </a:r>
          <a:r>
            <a:rPr lang="ru-RU" sz="2200" kern="1200" dirty="0" err="1"/>
            <a:t>дискурсивы</a:t>
          </a:r>
          <a:endParaRPr lang="ru-RU" sz="2200" kern="1200" dirty="0"/>
        </a:p>
      </dsp:txBody>
      <dsp:txXfrm>
        <a:off x="6938429" y="670714"/>
        <a:ext cx="2110201" cy="1675600"/>
      </dsp:txXfrm>
    </dsp:sp>
    <dsp:sp modelId="{536F25E3-7143-4100-8B8D-0D8F87622A0A}">
      <dsp:nvSpPr>
        <dsp:cNvPr id="0" name=""/>
        <dsp:cNvSpPr/>
      </dsp:nvSpPr>
      <dsp:spPr>
        <a:xfrm>
          <a:off x="6536486" y="2346315"/>
          <a:ext cx="2512144" cy="16756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156464" rIns="156464" bIns="156464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Когнитивные </a:t>
          </a:r>
          <a:r>
            <a:rPr lang="ru-RU" sz="2200" kern="1200" dirty="0" err="1"/>
            <a:t>дискурсивы</a:t>
          </a:r>
          <a:endParaRPr lang="ru-RU" sz="2200" kern="1200" dirty="0"/>
        </a:p>
      </dsp:txBody>
      <dsp:txXfrm>
        <a:off x="6938429" y="2346315"/>
        <a:ext cx="2110201" cy="1675600"/>
      </dsp:txXfrm>
    </dsp:sp>
    <dsp:sp modelId="{A3AB344F-C017-447E-A8AF-D7D361DE8E54}">
      <dsp:nvSpPr>
        <dsp:cNvPr id="0" name=""/>
        <dsp:cNvSpPr/>
      </dsp:nvSpPr>
      <dsp:spPr>
        <a:xfrm>
          <a:off x="5196676" y="809"/>
          <a:ext cx="1674762" cy="16747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 err="1"/>
            <a:t>Делиберативное</a:t>
          </a:r>
          <a:r>
            <a:rPr lang="ru-RU" sz="1300" kern="1200" dirty="0"/>
            <a:t> политическое суждение</a:t>
          </a:r>
        </a:p>
      </dsp:txBody>
      <dsp:txXfrm>
        <a:off x="5441939" y="246072"/>
        <a:ext cx="1184236" cy="11842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November 10,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7665617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November 10,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1389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November 10,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22322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November 10,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409545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November 10,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792474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November 10,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00020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November 10, 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5971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November 10, 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05710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November 10, 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36875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6CB39B-5F4C-4A7E-9BE3-AAFD45576D16}" type="datetime2">
              <a:rPr lang="en-US" smtClean="0"/>
              <a:t>Tuesday, November 10,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05048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B39B-5F4C-4A7E-9BE3-AAFD45576D16}" type="datetime2">
              <a:rPr lang="en-US" smtClean="0"/>
              <a:t>Tuesday, November 10, 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03361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246CB39B-5F4C-4A7E-9BE3-AAFD45576D16}" type="datetime2">
              <a:rPr lang="en-US" smtClean="0"/>
              <a:t>Tuesday, November 10, 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1519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86FBA7-30B7-4745-AC53-9A7FC1AA46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0864" y="549275"/>
            <a:ext cx="6373812" cy="984885"/>
          </a:xfrm>
        </p:spPr>
        <p:txBody>
          <a:bodyPr wrap="square" anchor="ctr">
            <a:noAutofit/>
          </a:bodyPr>
          <a:lstStyle/>
          <a:p>
            <a:r>
              <a:rPr lang="ru-RU" sz="2800" dirty="0"/>
              <a:t>Программа научного исследования по гранту РФФИ «Аутсорсинг политический суждений»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B9A1532-8C55-4366-AA42-741E4A6E93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40575" y="549275"/>
            <a:ext cx="4498976" cy="984885"/>
          </a:xfrm>
        </p:spPr>
        <p:txBody>
          <a:bodyPr anchor="ctr">
            <a:normAutofit/>
          </a:bodyPr>
          <a:lstStyle/>
          <a:p>
            <a:pPr algn="r"/>
            <a:r>
              <a:rPr lang="ru-RU" dirty="0">
                <a:solidFill>
                  <a:schemeClr val="tx1">
                    <a:alpha val="60000"/>
                  </a:schemeClr>
                </a:solidFill>
              </a:rPr>
              <a:t>Обсуждение 23.10.2020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FE2ACD4-CD78-4454-BA2C-4E2B472DCC4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261" b="20119"/>
          <a:stretch/>
        </p:blipFill>
        <p:spPr>
          <a:xfrm>
            <a:off x="20" y="2083435"/>
            <a:ext cx="12191980" cy="4774564"/>
          </a:xfrm>
          <a:custGeom>
            <a:avLst/>
            <a:gdLst/>
            <a:ahLst/>
            <a:cxnLst/>
            <a:rect l="l" t="t" r="r" b="b"/>
            <a:pathLst>
              <a:path w="12192000" h="4774564">
                <a:moveTo>
                  <a:pt x="0" y="0"/>
                </a:moveTo>
                <a:lnTo>
                  <a:pt x="12192000" y="0"/>
                </a:lnTo>
                <a:lnTo>
                  <a:pt x="12192000" y="4774564"/>
                </a:lnTo>
                <a:lnTo>
                  <a:pt x="0" y="4774564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019437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78477B-7B75-422D-B83D-6F1733A577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Когнитивные </a:t>
            </a:r>
            <a:r>
              <a:rPr lang="ru-RU" dirty="0" err="1"/>
              <a:t>дискурсивы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CE42617D-734A-4AA6-A994-0AD1AA3186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49070" y="731838"/>
            <a:ext cx="5395935" cy="5257800"/>
          </a:xfrm>
          <a:prstGeom prst="rect">
            <a:avLst/>
          </a:prstGeom>
        </p:spPr>
      </p:pic>
      <p:sp>
        <p:nvSpPr>
          <p:cNvPr id="4" name="Текст 3">
            <a:extLst>
              <a:ext uri="{FF2B5EF4-FFF2-40B4-BE49-F238E27FC236}">
                <a16:creationId xmlns:a16="http://schemas.microsoft.com/office/drawing/2014/main" id="{98B8AF51-846D-4D8B-98AB-4BC76F971F3D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err="1"/>
              <a:t>Дискурсивы</a:t>
            </a:r>
            <a:r>
              <a:rPr lang="ru-RU" dirty="0"/>
              <a:t> познания на основании критериев Круглянского. </a:t>
            </a:r>
          </a:p>
        </p:txBody>
      </p:sp>
    </p:spTree>
    <p:extLst>
      <p:ext uri="{BB962C8B-B14F-4D97-AF65-F5344CB8AC3E}">
        <p14:creationId xmlns:p14="http://schemas.microsoft.com/office/powerpoint/2010/main" val="2062625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CE8F4F-1CCC-4126-B71F-9EB24FA988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Проблемы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69B1CD-EE20-4A93-A7DE-9CA68B1DB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200" dirty="0"/>
              <a:t>1. Нужны ли нам </a:t>
            </a:r>
            <a:r>
              <a:rPr lang="ru-RU" sz="3200" dirty="0" err="1"/>
              <a:t>информативы</a:t>
            </a:r>
            <a:r>
              <a:rPr lang="ru-RU" sz="3200" dirty="0"/>
              <a:t> или ограничиться </a:t>
            </a:r>
            <a:r>
              <a:rPr lang="ru-RU" sz="3200" dirty="0" err="1"/>
              <a:t>дискурсивами</a:t>
            </a:r>
            <a:r>
              <a:rPr lang="ru-RU" sz="3200" dirty="0"/>
              <a:t>?</a:t>
            </a:r>
          </a:p>
          <a:p>
            <a:r>
              <a:rPr lang="ru-RU" sz="3200" dirty="0"/>
              <a:t>2. Набор </a:t>
            </a:r>
            <a:r>
              <a:rPr lang="ru-RU" sz="3200" dirty="0" err="1"/>
              <a:t>информативов</a:t>
            </a:r>
            <a:r>
              <a:rPr lang="ru-RU" sz="3200" dirty="0"/>
              <a:t> и </a:t>
            </a:r>
            <a:r>
              <a:rPr lang="ru-RU" sz="3200" dirty="0" err="1"/>
              <a:t>дискурсивов</a:t>
            </a:r>
            <a:r>
              <a:rPr lang="ru-RU" sz="3200" dirty="0"/>
              <a:t> (общих и когнитивных).</a:t>
            </a:r>
          </a:p>
          <a:p>
            <a:r>
              <a:rPr lang="ru-RU" sz="3200" dirty="0"/>
              <a:t>2. Метод сбора </a:t>
            </a:r>
            <a:r>
              <a:rPr lang="ru-RU" sz="3200" dirty="0" err="1"/>
              <a:t>информативов</a:t>
            </a:r>
            <a:r>
              <a:rPr lang="ru-RU" sz="3200" dirty="0"/>
              <a:t> и </a:t>
            </a:r>
            <a:r>
              <a:rPr lang="ru-RU" sz="3200" dirty="0" err="1"/>
              <a:t>когнитивов</a:t>
            </a:r>
            <a:r>
              <a:rPr lang="ru-RU" sz="3200" dirty="0"/>
              <a:t>.</a:t>
            </a:r>
          </a:p>
          <a:p>
            <a:r>
              <a:rPr lang="ru-RU" sz="3200" dirty="0"/>
              <a:t>3. Метод анализа </a:t>
            </a:r>
            <a:r>
              <a:rPr lang="ru-RU" sz="3200" dirty="0" err="1"/>
              <a:t>информативов</a:t>
            </a:r>
            <a:r>
              <a:rPr lang="ru-RU" sz="3200" dirty="0"/>
              <a:t> и </a:t>
            </a:r>
            <a:r>
              <a:rPr lang="ru-RU" sz="3200" dirty="0" err="1"/>
              <a:t>когнитивов</a:t>
            </a:r>
            <a:r>
              <a:rPr lang="ru-RU" sz="3200" dirty="0"/>
              <a:t>.</a:t>
            </a:r>
          </a:p>
          <a:p>
            <a:r>
              <a:rPr lang="ru-RU" sz="3200" dirty="0"/>
              <a:t>4. Метод анализа соотношения переменных управленческой ментальности и информационных/</a:t>
            </a:r>
            <a:r>
              <a:rPr lang="ru-RU" sz="3200" dirty="0" err="1"/>
              <a:t>делиберативных</a:t>
            </a:r>
            <a:r>
              <a:rPr lang="ru-RU" sz="3200" dirty="0"/>
              <a:t> суждений.</a:t>
            </a:r>
          </a:p>
        </p:txBody>
      </p:sp>
    </p:spTree>
    <p:extLst>
      <p:ext uri="{BB962C8B-B14F-4D97-AF65-F5344CB8AC3E}">
        <p14:creationId xmlns:p14="http://schemas.microsoft.com/office/powerpoint/2010/main" val="14192811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CEA08FA-1F7A-450E-BFF4-D33E9ED23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Основная гипотеза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8F913C0-D7F8-4536-884F-DE48C14724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Основной гипотезой представленного проекта выступает положение о том, что формирование </a:t>
            </a:r>
            <a:r>
              <a:rPr lang="ru-RU" sz="3200" b="1" i="1" dirty="0"/>
              <a:t>политических суждений </a:t>
            </a:r>
            <a:r>
              <a:rPr lang="ru-RU" sz="3200" dirty="0"/>
              <a:t>в Интернет-пространстве строится на основе доминирования </a:t>
            </a:r>
            <a:r>
              <a:rPr lang="ru-RU" sz="3200" b="1" i="1" dirty="0"/>
              <a:t>селективной информационной стратегии коммуникации</a:t>
            </a:r>
            <a:r>
              <a:rPr lang="ru-RU" sz="3200" dirty="0"/>
              <a:t>, определяющей направленность процессов </a:t>
            </a:r>
            <a:r>
              <a:rPr lang="ru-RU" sz="3200" b="1" i="1" dirty="0"/>
              <a:t>мотивированного познания </a:t>
            </a:r>
            <a:r>
              <a:rPr lang="ru-RU" sz="3200" dirty="0"/>
              <a:t>скорее </a:t>
            </a:r>
            <a:r>
              <a:rPr lang="ru-RU" sz="3200" b="1" i="1" dirty="0"/>
              <a:t>на догматическую и спекулятивную</a:t>
            </a:r>
            <a:r>
              <a:rPr lang="ru-RU" sz="3200" dirty="0"/>
              <a:t>, чем </a:t>
            </a:r>
            <a:r>
              <a:rPr lang="ru-RU" sz="3200" b="1" i="1" dirty="0"/>
              <a:t>рефлексивную</a:t>
            </a:r>
            <a:r>
              <a:rPr lang="ru-RU" sz="3200" dirty="0"/>
              <a:t> коммуникацию.</a:t>
            </a:r>
          </a:p>
        </p:txBody>
      </p:sp>
    </p:spTree>
    <p:extLst>
      <p:ext uri="{BB962C8B-B14F-4D97-AF65-F5344CB8AC3E}">
        <p14:creationId xmlns:p14="http://schemas.microsoft.com/office/powerpoint/2010/main" val="2653996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8D7CC2-E0DD-4197-BCAA-87DFE1B9AB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Рис. </a:t>
            </a:r>
            <a:r>
              <a:rPr lang="ru-RU"/>
              <a:t>1. Модель </a:t>
            </a:r>
            <a:r>
              <a:rPr lang="ru-RU" dirty="0"/>
              <a:t>коммуникации </a:t>
            </a:r>
          </a:p>
        </p:txBody>
      </p:sp>
      <p:pic>
        <p:nvPicPr>
          <p:cNvPr id="9" name="Объект 8">
            <a:extLst>
              <a:ext uri="{FF2B5EF4-FFF2-40B4-BE49-F238E27FC236}">
                <a16:creationId xmlns:a16="http://schemas.microsoft.com/office/drawing/2014/main" id="{70467B60-A93C-4375-A910-D7E0FE5133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53766" y="3321131"/>
            <a:ext cx="1944793" cy="1072989"/>
          </a:xfr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D81CD564-801D-49E9-A3C2-53DC6E06FAD3}"/>
              </a:ext>
            </a:extLst>
          </p:cNvPr>
          <p:cNvSpPr/>
          <p:nvPr/>
        </p:nvSpPr>
        <p:spPr>
          <a:xfrm>
            <a:off x="5153766" y="2339975"/>
            <a:ext cx="2082800" cy="294322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00302D-FE0D-44EB-906F-A2A319674B40}"/>
              </a:ext>
            </a:extLst>
          </p:cNvPr>
          <p:cNvSpPr txBox="1"/>
          <p:nvPr/>
        </p:nvSpPr>
        <p:spPr>
          <a:xfrm>
            <a:off x="5283200" y="2514600"/>
            <a:ext cx="1866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Электронная платформа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288808F-5C84-484F-A1FF-634ECBB0B0F7}"/>
              </a:ext>
            </a:extLst>
          </p:cNvPr>
          <p:cNvSpPr/>
          <p:nvPr/>
        </p:nvSpPr>
        <p:spPr>
          <a:xfrm>
            <a:off x="5283200" y="3759200"/>
            <a:ext cx="1866900" cy="1117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Селективная стратегия коммуникации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C11F6FD8-AB0C-43A0-B457-1B091F0C83BD}"/>
              </a:ext>
            </a:extLst>
          </p:cNvPr>
          <p:cNvSpPr/>
          <p:nvPr/>
        </p:nvSpPr>
        <p:spPr>
          <a:xfrm>
            <a:off x="1447800" y="2837765"/>
            <a:ext cx="1930400" cy="10541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err="1"/>
              <a:t>Актор</a:t>
            </a:r>
            <a:r>
              <a:rPr lang="ru-RU" dirty="0"/>
              <a:t> 1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6CE6C0B4-81A9-4EDD-AA18-0FD4E6DA66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4776" y="2818876"/>
            <a:ext cx="1944793" cy="107298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9708227F-00E4-47BC-86E6-3E4CF148AED9}"/>
              </a:ext>
            </a:extLst>
          </p:cNvPr>
          <p:cNvSpPr txBox="1"/>
          <p:nvPr/>
        </p:nvSpPr>
        <p:spPr>
          <a:xfrm>
            <a:off x="9409578" y="3160931"/>
            <a:ext cx="12814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err="1"/>
              <a:t>Актор</a:t>
            </a:r>
            <a:r>
              <a:rPr lang="ru-RU" dirty="0"/>
              <a:t> 2</a:t>
            </a:r>
          </a:p>
        </p:txBody>
      </p:sp>
      <p:sp>
        <p:nvSpPr>
          <p:cNvPr id="17" name="Стрелка: влево-вправо 16">
            <a:extLst>
              <a:ext uri="{FF2B5EF4-FFF2-40B4-BE49-F238E27FC236}">
                <a16:creationId xmlns:a16="http://schemas.microsoft.com/office/drawing/2014/main" id="{A4F0881F-6A45-4C90-9573-4B38642004CF}"/>
              </a:ext>
            </a:extLst>
          </p:cNvPr>
          <p:cNvSpPr/>
          <p:nvPr/>
        </p:nvSpPr>
        <p:spPr>
          <a:xfrm rot="2343839">
            <a:off x="2783052" y="4133251"/>
            <a:ext cx="2559365" cy="1231900"/>
          </a:xfrm>
          <a:prstGeom prst="left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F3ADEFE5-1CBC-4008-8508-E179CD81CB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9376266">
            <a:off x="6965739" y="4140749"/>
            <a:ext cx="2598618" cy="1255885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352D6668-DCD4-41B2-91F8-81A5DA92CDAF}"/>
              </a:ext>
            </a:extLst>
          </p:cNvPr>
          <p:cNvSpPr txBox="1"/>
          <p:nvPr/>
        </p:nvSpPr>
        <p:spPr>
          <a:xfrm rot="2371078">
            <a:off x="3388955" y="4586038"/>
            <a:ext cx="15081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/>
              <a:t>Мотивированное познание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B9A3C28-5FF5-43DB-956C-1B51DEB358D7}"/>
              </a:ext>
            </a:extLst>
          </p:cNvPr>
          <p:cNvSpPr txBox="1"/>
          <p:nvPr/>
        </p:nvSpPr>
        <p:spPr>
          <a:xfrm rot="19514607">
            <a:off x="7506440" y="4643274"/>
            <a:ext cx="129137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/>
              <a:t>Мотивированное познание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E465A788-FD60-494E-A6B7-3513A05C8179}"/>
              </a:ext>
            </a:extLst>
          </p:cNvPr>
          <p:cNvSpPr/>
          <p:nvPr/>
        </p:nvSpPr>
        <p:spPr>
          <a:xfrm>
            <a:off x="3657600" y="5708960"/>
            <a:ext cx="5088679" cy="5969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ПОЛИТИЧЕСКОЕ СУЖДЕНИЕ</a:t>
            </a:r>
          </a:p>
        </p:txBody>
      </p:sp>
      <p:sp>
        <p:nvSpPr>
          <p:cNvPr id="23" name="Стрелка: вниз 22">
            <a:extLst>
              <a:ext uri="{FF2B5EF4-FFF2-40B4-BE49-F238E27FC236}">
                <a16:creationId xmlns:a16="http://schemas.microsoft.com/office/drawing/2014/main" id="{3CFA2A25-89FA-4318-A246-C0D584B481C9}"/>
              </a:ext>
            </a:extLst>
          </p:cNvPr>
          <p:cNvSpPr/>
          <p:nvPr/>
        </p:nvSpPr>
        <p:spPr>
          <a:xfrm>
            <a:off x="5988790" y="5375275"/>
            <a:ext cx="317500" cy="33368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: изогнутая вверх 25">
            <a:extLst>
              <a:ext uri="{FF2B5EF4-FFF2-40B4-BE49-F238E27FC236}">
                <a16:creationId xmlns:a16="http://schemas.microsoft.com/office/drawing/2014/main" id="{E22E71B2-2087-45D5-AA59-D8E8E6F8EC36}"/>
              </a:ext>
            </a:extLst>
          </p:cNvPr>
          <p:cNvSpPr/>
          <p:nvPr/>
        </p:nvSpPr>
        <p:spPr>
          <a:xfrm>
            <a:off x="8797819" y="3891865"/>
            <a:ext cx="1594592" cy="2214930"/>
          </a:xfrm>
          <a:prstGeom prst="bent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: изогнутая вверх 28">
            <a:extLst>
              <a:ext uri="{FF2B5EF4-FFF2-40B4-BE49-F238E27FC236}">
                <a16:creationId xmlns:a16="http://schemas.microsoft.com/office/drawing/2014/main" id="{9A46BE43-3EF8-4290-AAA8-CCFF431F6FB3}"/>
              </a:ext>
            </a:extLst>
          </p:cNvPr>
          <p:cNvSpPr/>
          <p:nvPr/>
        </p:nvSpPr>
        <p:spPr>
          <a:xfrm flipH="1">
            <a:off x="2096346" y="3891865"/>
            <a:ext cx="1526517" cy="2214930"/>
          </a:xfrm>
          <a:prstGeom prst="bentUp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елка: вниз 29">
            <a:extLst>
              <a:ext uri="{FF2B5EF4-FFF2-40B4-BE49-F238E27FC236}">
                <a16:creationId xmlns:a16="http://schemas.microsoft.com/office/drawing/2014/main" id="{FB8DDF41-6707-4B62-AA46-6416992809F1}"/>
              </a:ext>
            </a:extLst>
          </p:cNvPr>
          <p:cNvSpPr/>
          <p:nvPr/>
        </p:nvSpPr>
        <p:spPr>
          <a:xfrm rot="19501774">
            <a:off x="7548514" y="3296934"/>
            <a:ext cx="356830" cy="102930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: вниз 30">
            <a:extLst>
              <a:ext uri="{FF2B5EF4-FFF2-40B4-BE49-F238E27FC236}">
                <a16:creationId xmlns:a16="http://schemas.microsoft.com/office/drawing/2014/main" id="{D7B399A7-A0DC-4AD0-A078-D1A6EE6DE3E4}"/>
              </a:ext>
            </a:extLst>
          </p:cNvPr>
          <p:cNvSpPr/>
          <p:nvPr/>
        </p:nvSpPr>
        <p:spPr>
          <a:xfrm rot="2216104">
            <a:off x="4497747" y="3312345"/>
            <a:ext cx="337758" cy="1080035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09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FFBCC1-42C8-4E53-8035-D4AA1A9A7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Определение понятий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ACDABC8-1105-483B-8E8B-1F381CEFDA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1. </a:t>
            </a:r>
            <a:r>
              <a:rPr lang="ru-RU" b="1" dirty="0" err="1"/>
              <a:t>Актор</a:t>
            </a:r>
            <a:r>
              <a:rPr lang="ru-RU" b="1" dirty="0"/>
              <a:t> </a:t>
            </a:r>
            <a:r>
              <a:rPr lang="ru-RU" dirty="0"/>
              <a:t>– участник коммуникационного процесса (гражданин, государственный служащий, работник </a:t>
            </a:r>
            <a:r>
              <a:rPr lang="en-US" dirty="0"/>
              <a:t>IT-</a:t>
            </a:r>
            <a:r>
              <a:rPr lang="ru-RU" dirty="0"/>
              <a:t>компании).</a:t>
            </a:r>
          </a:p>
          <a:p>
            <a:r>
              <a:rPr lang="ru-RU" dirty="0"/>
              <a:t>2. </a:t>
            </a:r>
            <a:r>
              <a:rPr lang="ru-RU" b="1" dirty="0"/>
              <a:t>Платформа</a:t>
            </a:r>
            <a:r>
              <a:rPr lang="ru-RU" dirty="0"/>
              <a:t> -  совокупность ИКТ 2.0, ориентированных на использование системы </a:t>
            </a:r>
            <a:r>
              <a:rPr lang="ru-RU" dirty="0" err="1"/>
              <a:t>вебприложений</a:t>
            </a:r>
            <a:r>
              <a:rPr lang="ru-RU" dirty="0"/>
              <a:t> на одном сервере для интерактивности и персонального участия.</a:t>
            </a:r>
          </a:p>
          <a:p>
            <a:r>
              <a:rPr lang="ru-RU" dirty="0"/>
              <a:t>3. </a:t>
            </a:r>
            <a:r>
              <a:rPr lang="ru-RU" b="1" dirty="0"/>
              <a:t>Селективная стратегия коммуникации </a:t>
            </a:r>
            <a:r>
              <a:rPr lang="ru-RU" dirty="0"/>
              <a:t>– управление процессом  коммуникации посредством дизайна платформ, созданных под влиянием  «управленческой ментальности», которая оказывает влияние на доминирующие алгоритмы (ментальные паттерны) организации публичных коммуникаций.</a:t>
            </a:r>
          </a:p>
          <a:p>
            <a:r>
              <a:rPr lang="ru-RU" dirty="0"/>
              <a:t>4. </a:t>
            </a:r>
            <a:r>
              <a:rPr lang="ru-RU" b="1" dirty="0"/>
              <a:t>Мотивированное познание </a:t>
            </a:r>
            <a:r>
              <a:rPr lang="ru-RU" dirty="0"/>
              <a:t>– механизм формирование суждений на основе обыденной </a:t>
            </a:r>
            <a:r>
              <a:rPr lang="ru-RU" dirty="0" err="1"/>
              <a:t>эпистемики</a:t>
            </a:r>
            <a:r>
              <a:rPr lang="ru-RU" dirty="0"/>
              <a:t>, включающей в себя три основных процесса: (1) процесс каузальной атрибуции; (2) </a:t>
            </a:r>
            <a:r>
              <a:rPr lang="ru-RU" dirty="0" err="1"/>
              <a:t>эпистемическая</a:t>
            </a:r>
            <a:r>
              <a:rPr lang="ru-RU" dirty="0"/>
              <a:t> мотивация; (3) доказательная демонстративность.</a:t>
            </a:r>
          </a:p>
          <a:p>
            <a:r>
              <a:rPr lang="ru-RU" dirty="0"/>
              <a:t>5. </a:t>
            </a:r>
            <a:r>
              <a:rPr lang="ru-RU" b="1" dirty="0"/>
              <a:t>Политическое суждение </a:t>
            </a:r>
            <a:r>
              <a:rPr lang="ru-RU" dirty="0"/>
              <a:t>– репрезентативное высказывание о предмете обсуждения, основанное на чувстве общности участников коммуникации.  </a:t>
            </a:r>
          </a:p>
        </p:txBody>
      </p:sp>
    </p:spTree>
    <p:extLst>
      <p:ext uri="{BB962C8B-B14F-4D97-AF65-F5344CB8AC3E}">
        <p14:creationId xmlns:p14="http://schemas.microsoft.com/office/powerpoint/2010/main" val="11071364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9E64C23-9446-4A6F-92F4-DA786747AB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Интегративный характер политических суждений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A8B6EBD-CE2F-4CC0-B788-240C9A9F97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Политические суждения являются интегративным элементом публичной коммуникации по ряду оснований:</a:t>
            </a:r>
          </a:p>
          <a:p>
            <a:r>
              <a:rPr lang="ru-RU" dirty="0"/>
              <a:t>1) В политических суждениях выражается направленность коммуникационных стратегий.</a:t>
            </a:r>
          </a:p>
          <a:p>
            <a:r>
              <a:rPr lang="ru-RU" dirty="0"/>
              <a:t>2) </a:t>
            </a:r>
            <a:r>
              <a:rPr lang="ru-RU" b="1" dirty="0"/>
              <a:t>Политические суждения содержат все элементы обыденной </a:t>
            </a:r>
            <a:r>
              <a:rPr lang="ru-RU" b="1" dirty="0" err="1"/>
              <a:t>эпистемики</a:t>
            </a:r>
            <a:r>
              <a:rPr lang="ru-RU" b="1" dirty="0"/>
              <a:t>: референции, мотивации и доказательности (</a:t>
            </a:r>
            <a:r>
              <a:rPr lang="ru-RU" b="1" dirty="0" err="1"/>
              <a:t>знаниевые</a:t>
            </a:r>
            <a:r>
              <a:rPr lang="ru-RU" b="1" dirty="0"/>
              <a:t> и информационные парадигмы).</a:t>
            </a:r>
          </a:p>
          <a:p>
            <a:r>
              <a:rPr lang="ru-RU" dirty="0"/>
              <a:t>3) Политические суждения отражают процессуальные характеристики коммуникации – диалог (обмен знаниями), дискурс (обсуждение знаний), </a:t>
            </a:r>
            <a:r>
              <a:rPr lang="ru-RU" dirty="0" err="1"/>
              <a:t>наррацию</a:t>
            </a:r>
            <a:r>
              <a:rPr lang="ru-RU" dirty="0"/>
              <a:t> </a:t>
            </a:r>
            <a:r>
              <a:rPr lang="ru-RU"/>
              <a:t>(повествование </a:t>
            </a:r>
            <a:r>
              <a:rPr lang="ru-RU" dirty="0"/>
              <a:t>о знании), монолог (предъявление знаний).</a:t>
            </a:r>
          </a:p>
          <a:p>
            <a:r>
              <a:rPr lang="ru-RU" dirty="0"/>
              <a:t>4. Политические суждения воплощают идентификацию </a:t>
            </a:r>
            <a:r>
              <a:rPr lang="ru-RU" dirty="0" err="1"/>
              <a:t>акторов</a:t>
            </a:r>
            <a:r>
              <a:rPr lang="ru-RU" dirty="0"/>
              <a:t> как участников коммуникационного процесса (психологический характер, тип когнитивной ориентации, личностные позиции).</a:t>
            </a:r>
          </a:p>
        </p:txBody>
      </p:sp>
    </p:spTree>
    <p:extLst>
      <p:ext uri="{BB962C8B-B14F-4D97-AF65-F5344CB8AC3E}">
        <p14:creationId xmlns:p14="http://schemas.microsoft.com/office/powerpoint/2010/main" val="4063019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42050E-D494-4F4F-83CC-DD83449EF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Выявление когнитивных (</a:t>
            </a:r>
            <a:r>
              <a:rPr lang="ru-RU" sz="3200" dirty="0" err="1"/>
              <a:t>знаниевых</a:t>
            </a:r>
            <a:r>
              <a:rPr lang="ru-RU" sz="3200" dirty="0"/>
              <a:t>) составляющих процессов каузальной атрибуции, </a:t>
            </a:r>
            <a:r>
              <a:rPr lang="ru-RU" sz="3200" dirty="0" err="1"/>
              <a:t>эпистемической</a:t>
            </a:r>
            <a:r>
              <a:rPr lang="ru-RU" sz="3200" dirty="0"/>
              <a:t> мотивации и доказательной демонстративности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3DDE676-6530-428E-8E0C-50C86B83D4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0141772"/>
              </p:ext>
            </p:extLst>
          </p:nvPr>
        </p:nvGraphicFramePr>
        <p:xfrm>
          <a:off x="2222500" y="1737360"/>
          <a:ext cx="7620000" cy="4511036"/>
        </p:xfrm>
        <a:graphic>
          <a:graphicData uri="http://schemas.openxmlformats.org/drawingml/2006/table">
            <a:tbl>
              <a:tblPr firstRow="1" firstCol="1" bandRow="1"/>
              <a:tblGrid>
                <a:gridCol w="458260">
                  <a:extLst>
                    <a:ext uri="{9D8B030D-6E8A-4147-A177-3AD203B41FA5}">
                      <a16:colId xmlns:a16="http://schemas.microsoft.com/office/drawing/2014/main" val="382282167"/>
                    </a:ext>
                  </a:extLst>
                </a:gridCol>
                <a:gridCol w="3467936">
                  <a:extLst>
                    <a:ext uri="{9D8B030D-6E8A-4147-A177-3AD203B41FA5}">
                      <a16:colId xmlns:a16="http://schemas.microsoft.com/office/drawing/2014/main" val="1577090855"/>
                    </a:ext>
                  </a:extLst>
                </a:gridCol>
                <a:gridCol w="3693804">
                  <a:extLst>
                    <a:ext uri="{9D8B030D-6E8A-4147-A177-3AD203B41FA5}">
                      <a16:colId xmlns:a16="http://schemas.microsoft.com/office/drawing/2014/main" val="2963683763"/>
                    </a:ext>
                  </a:extLst>
                </a:gridCol>
              </a:tblGrid>
              <a:tr h="24280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№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Информационные суждения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Делиберативные суждения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9910272"/>
                  </a:ext>
                </a:extLst>
              </a:tr>
              <a:tr h="242803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Общие параметры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0738635"/>
                  </a:ext>
                </a:extLst>
              </a:tr>
              <a:tr h="5031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1.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Основной принцип связи суждений – «стимул-реакция»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Основной принцип связи суждений – оценка.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0780027"/>
                  </a:ext>
                </a:extLst>
              </a:tr>
              <a:tr h="76355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2.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Наиболее важное качество – релевантность представлениям говорящего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Наиболее важное свойство – релевантность ситуации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0920317"/>
                  </a:ext>
                </a:extLst>
              </a:tr>
              <a:tr h="242803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Внешние параметры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842330"/>
                  </a:ext>
                </a:extLst>
              </a:tr>
              <a:tr h="24280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3.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Задача говорящего скрыта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Задача говорящего открыта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2005143"/>
                  </a:ext>
                </a:extLst>
              </a:tr>
              <a:tr h="242803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Внутренние параметры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3781115"/>
                  </a:ext>
                </a:extLst>
              </a:tr>
              <a:tr h="5031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4.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Доступность «правил» суждения («если – то»)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Сложность определения правила («если – то»)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5148609"/>
                  </a:ext>
                </a:extLst>
              </a:tr>
              <a:tr h="50317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5.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Меньшая концентрация внимания участников.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Большая концентрация внимания участников.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1113969"/>
                  </a:ext>
                </a:extLst>
              </a:tr>
              <a:tr h="102393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6.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Эпистемический авторитет воспринимается обобщенно (тип священника, психиатра, учителя, авторитета)</a:t>
                      </a:r>
                      <a:endParaRPr lang="ru-RU" sz="14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Эпистемический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авторитет воспринимается как авторитет в отдельной области</a:t>
                      </a:r>
                      <a:endParaRPr lang="ru-RU" sz="14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84384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309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CE541D-1613-46EC-86E9-3163F05CE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Модель эмпирической интерпретации гипотезы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138B67B-BA66-4F73-9CC1-1A11AD21A3F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0473228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8933DCD9-671D-4E87-92F3-D6F90394A6B8}"/>
              </a:ext>
            </a:extLst>
          </p:cNvPr>
          <p:cNvSpPr/>
          <p:nvPr/>
        </p:nvSpPr>
        <p:spPr>
          <a:xfrm>
            <a:off x="4155631" y="1016925"/>
            <a:ext cx="7604306" cy="5651516"/>
          </a:xfrm>
          <a:custGeom>
            <a:avLst/>
            <a:gdLst>
              <a:gd name="connsiteX0" fmla="*/ 7287069 w 7604306"/>
              <a:gd name="connsiteY0" fmla="*/ 2158075 h 5651516"/>
              <a:gd name="connsiteX1" fmla="*/ 6525069 w 7604306"/>
              <a:gd name="connsiteY1" fmla="*/ 545175 h 5651516"/>
              <a:gd name="connsiteX2" fmla="*/ 4391469 w 7604306"/>
              <a:gd name="connsiteY2" fmla="*/ 380075 h 5651516"/>
              <a:gd name="connsiteX3" fmla="*/ 479869 w 7604306"/>
              <a:gd name="connsiteY3" fmla="*/ 367375 h 5651516"/>
              <a:gd name="connsiteX4" fmla="*/ 657669 w 7604306"/>
              <a:gd name="connsiteY4" fmla="*/ 5294975 h 5651516"/>
              <a:gd name="connsiteX5" fmla="*/ 5839269 w 7604306"/>
              <a:gd name="connsiteY5" fmla="*/ 5053675 h 5651516"/>
              <a:gd name="connsiteX6" fmla="*/ 7515669 w 7604306"/>
              <a:gd name="connsiteY6" fmla="*/ 3351875 h 5651516"/>
              <a:gd name="connsiteX7" fmla="*/ 7287069 w 7604306"/>
              <a:gd name="connsiteY7" fmla="*/ 2158075 h 5651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604306" h="5651516">
                <a:moveTo>
                  <a:pt x="7287069" y="2158075"/>
                </a:moveTo>
                <a:cubicBezTo>
                  <a:pt x="7121969" y="1690292"/>
                  <a:pt x="7007669" y="841508"/>
                  <a:pt x="6525069" y="545175"/>
                </a:cubicBezTo>
                <a:cubicBezTo>
                  <a:pt x="6042469" y="248842"/>
                  <a:pt x="5399002" y="409708"/>
                  <a:pt x="4391469" y="380075"/>
                </a:cubicBezTo>
                <a:cubicBezTo>
                  <a:pt x="3383936" y="350442"/>
                  <a:pt x="1102169" y="-451775"/>
                  <a:pt x="479869" y="367375"/>
                </a:cubicBezTo>
                <a:cubicBezTo>
                  <a:pt x="-142431" y="1186525"/>
                  <a:pt x="-235564" y="4513925"/>
                  <a:pt x="657669" y="5294975"/>
                </a:cubicBezTo>
                <a:cubicBezTo>
                  <a:pt x="1550902" y="6076025"/>
                  <a:pt x="4696269" y="5377525"/>
                  <a:pt x="5839269" y="5053675"/>
                </a:cubicBezTo>
                <a:cubicBezTo>
                  <a:pt x="6982269" y="4729825"/>
                  <a:pt x="7276486" y="3830242"/>
                  <a:pt x="7515669" y="3351875"/>
                </a:cubicBezTo>
                <a:cubicBezTo>
                  <a:pt x="7754852" y="2873508"/>
                  <a:pt x="7452169" y="2625858"/>
                  <a:pt x="7287069" y="2158075"/>
                </a:cubicBezTo>
                <a:close/>
              </a:path>
            </a:pathLst>
          </a:custGeom>
          <a:noFill/>
          <a:ln w="28575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56146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29323E-9A6F-4F22-9BDC-8ADAC0AAE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Переменные эмпирического исследования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B36E4A7A-4EBC-4115-9800-B8B90974C9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6926328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5BCF7182-4451-4681-A487-A430F62B8565}"/>
              </a:ext>
            </a:extLst>
          </p:cNvPr>
          <p:cNvCxnSpPr/>
          <p:nvPr/>
        </p:nvCxnSpPr>
        <p:spPr>
          <a:xfrm>
            <a:off x="4457700" y="3746500"/>
            <a:ext cx="0" cy="106680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>
            <a:extLst>
              <a:ext uri="{FF2B5EF4-FFF2-40B4-BE49-F238E27FC236}">
                <a16:creationId xmlns:a16="http://schemas.microsoft.com/office/drawing/2014/main" id="{EE2AFF19-06FB-43F9-9ADD-971C7D0314FC}"/>
              </a:ext>
            </a:extLst>
          </p:cNvPr>
          <p:cNvCxnSpPr/>
          <p:nvPr/>
        </p:nvCxnSpPr>
        <p:spPr>
          <a:xfrm>
            <a:off x="8839200" y="3746500"/>
            <a:ext cx="0" cy="95250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id="{68373DA0-09BD-454F-AC60-BB1F1EB68949}"/>
              </a:ext>
            </a:extLst>
          </p:cNvPr>
          <p:cNvCxnSpPr/>
          <p:nvPr/>
        </p:nvCxnSpPr>
        <p:spPr>
          <a:xfrm>
            <a:off x="6096000" y="4305300"/>
            <a:ext cx="1295400" cy="0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55785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7AF70B-3E14-4B0B-B842-82C17146A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Коммуникативы</a:t>
            </a:r>
            <a:r>
              <a:rPr lang="ru-RU" dirty="0"/>
              <a:t> + </a:t>
            </a:r>
            <a:r>
              <a:rPr lang="ru-RU" dirty="0" err="1"/>
              <a:t>дискурсивы</a:t>
            </a:r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07EE3E6-3B3B-48F7-95B0-8181CBDFFA2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err="1"/>
              <a:t>Коммуникативы</a:t>
            </a:r>
            <a:r>
              <a:rPr lang="ru-RU" dirty="0"/>
              <a:t> — это особые употребления слов, </a:t>
            </a:r>
            <a:r>
              <a:rPr lang="ru-RU" dirty="0" err="1"/>
              <a:t>фразем</a:t>
            </a:r>
            <a:r>
              <a:rPr lang="ru-RU" dirty="0"/>
              <a:t> и коротких предложений в позиции ответных реплик диалога для стереотипного выражения оценки, мнения и эмоции как реакции на высказывание собеседника (напр.: Да; Нет уж; Какое там; Обалдеть!; На здоровье! и др.).</a:t>
            </a:r>
          </a:p>
          <a:p>
            <a:r>
              <a:rPr lang="ru-RU" dirty="0"/>
              <a:t>По своему лексическому составу </a:t>
            </a:r>
            <a:r>
              <a:rPr lang="ru-RU" dirty="0" err="1"/>
              <a:t>коммуникативы</a:t>
            </a:r>
            <a:r>
              <a:rPr lang="ru-RU" dirty="0"/>
              <a:t> в значительной степени совпадают с </a:t>
            </a:r>
            <a:r>
              <a:rPr lang="ru-RU" b="1" dirty="0" err="1"/>
              <a:t>дискурсивами</a:t>
            </a:r>
            <a:r>
              <a:rPr lang="ru-RU" dirty="0"/>
              <a:t>: частицами, модальными наречиями и вводными словами. </a:t>
            </a:r>
          </a:p>
          <a:p>
            <a:r>
              <a:rPr lang="ru-RU" b="1" dirty="0" err="1"/>
              <a:t>Дискурсивы</a:t>
            </a:r>
            <a:r>
              <a:rPr lang="ru-RU" b="1" dirty="0"/>
              <a:t> </a:t>
            </a:r>
            <a:r>
              <a:rPr lang="ru-RU" dirty="0"/>
              <a:t>– особые лексические единицы – слова, словосочетания и устойчивые обороты (иногда предложения), общие функции которых заключаются в помощи коммуникантам в процессе создания дискурса, его реализации и восприятия.</a:t>
            </a:r>
          </a:p>
        </p:txBody>
      </p:sp>
      <p:sp>
        <p:nvSpPr>
          <p:cNvPr id="5" name="Объект 4">
            <a:extLst>
              <a:ext uri="{FF2B5EF4-FFF2-40B4-BE49-F238E27FC236}">
                <a16:creationId xmlns:a16="http://schemas.microsoft.com/office/drawing/2014/main" id="{DA921D15-3480-46F1-BB53-D48D810079D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/>
              <a:t>Функции дискурсивных слов</a:t>
            </a:r>
            <a:r>
              <a:rPr lang="ru-RU" dirty="0"/>
              <a:t>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функцию акцентирования,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функцию выражения отношения говорящего к действительности,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функцию координации адресата в речевом потоке,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 композиционно-строевую функцию,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функцию </a:t>
            </a:r>
            <a:r>
              <a:rPr lang="ru-RU" dirty="0" err="1"/>
              <a:t>метатекстового</a:t>
            </a:r>
            <a:r>
              <a:rPr lang="ru-RU" dirty="0"/>
              <a:t> комментирования.</a:t>
            </a:r>
          </a:p>
        </p:txBody>
      </p:sp>
    </p:spTree>
    <p:extLst>
      <p:ext uri="{BB962C8B-B14F-4D97-AF65-F5344CB8AC3E}">
        <p14:creationId xmlns:p14="http://schemas.microsoft.com/office/powerpoint/2010/main" val="1555478659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358</TotalTime>
  <Words>671</Words>
  <Application>Microsoft Office PowerPoint</Application>
  <PresentationFormat>Широкоэкранный</PresentationFormat>
  <Paragraphs>84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Calibri</vt:lpstr>
      <vt:lpstr>Calibri Light</vt:lpstr>
      <vt:lpstr>Times New Roman</vt:lpstr>
      <vt:lpstr>Wingdings</vt:lpstr>
      <vt:lpstr>Ретро</vt:lpstr>
      <vt:lpstr>Программа научного исследования по гранту РФФИ «Аутсорсинг политический суждений»</vt:lpstr>
      <vt:lpstr>Основная гипотеза проекта</vt:lpstr>
      <vt:lpstr>Рис. 1. Модель коммуникации </vt:lpstr>
      <vt:lpstr>Определение понятий</vt:lpstr>
      <vt:lpstr>Интегративный характер политических суждений</vt:lpstr>
      <vt:lpstr>Выявление когнитивных (знаниевых) составляющих процессов каузальной атрибуции, эпистемической мотивации и доказательной демонстративности</vt:lpstr>
      <vt:lpstr>Модель эмпирической интерпретации гипотезы</vt:lpstr>
      <vt:lpstr>Переменные эмпирического исследования</vt:lpstr>
      <vt:lpstr>Коммуникативы + дискурсивы</vt:lpstr>
      <vt:lpstr>Когнитивные дискурсивы</vt:lpstr>
      <vt:lpstr>Проблемы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научного исследования по гранту РФФИ «Аутсорсинг политический суждений»</dc:title>
  <dc:creator>Сморгунов Леонид Владимирович</dc:creator>
  <cp:lastModifiedBy>Сморгунов Леонид Владимирович</cp:lastModifiedBy>
  <cp:revision>19</cp:revision>
  <dcterms:created xsi:type="dcterms:W3CDTF">2020-10-23T11:09:40Z</dcterms:created>
  <dcterms:modified xsi:type="dcterms:W3CDTF">2020-11-10T19:53:17Z</dcterms:modified>
</cp:coreProperties>
</file>